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8"/>
  </p:notesMasterIdLst>
  <p:sldIdLst>
    <p:sldId id="291" r:id="rId2"/>
    <p:sldId id="281" r:id="rId3"/>
    <p:sldId id="290" r:id="rId4"/>
    <p:sldId id="294" r:id="rId5"/>
    <p:sldId id="297" r:id="rId6"/>
    <p:sldId id="296" r:id="rId7"/>
  </p:sldIdLst>
  <p:sldSz cx="12192000" cy="6858000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ＭＳ Ｐゴシック" pitchFamily="1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BB59"/>
    <a:srgbClr val="39B0D4"/>
    <a:srgbClr val="727272"/>
    <a:srgbClr val="010000"/>
    <a:srgbClr val="FFA751"/>
    <a:srgbClr val="3232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2EC58B-3333-4723-8173-22AD6BFC35B5}" v="6" dt="2024-09-17T14:35:13.35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798" y="114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4-09-14T13:26:51.823"/>
    </inkml:context>
    <inkml:brush xml:id="br0">
      <inkml:brushProperty name="width" value="0.3" units="cm"/>
      <inkml:brushProperty name="height" value="0.6" units="cm"/>
      <inkml:brushProperty name="color" value="#FFFFFF"/>
      <inkml:brushProperty name="tip" value="rectangle"/>
      <inkml:brushProperty name="rasterOp" value="maskPen"/>
      <inkml:brushProperty name="ignorePressure" value="1"/>
    </inkml:brush>
  </inkml:definitions>
  <inkml:trace contextRef="#ctx0" brushRef="#br0">2506 1380,'17'0,"-1"-2,1 0,0-1,-1 0,25-10,77-36,-90 36,146-69,224-144,-394 223,0 1,0 0,0-1,-1 0,1 0,-1 0,0 0,0 0,0-1,0 1,-1-1,4-5,-6 8,0-1,1 1,-1-1,0 1,0 0,0-1,0 1,0 0,0-1,0 1,-1 0,1-1,0 1,-1 0,1-1,-2-1,0 0,0 0,0 0,0 0,-1 0,1 0,-1 1,-6-5,-17-10,0 1,-1 2,-1 0,-49-15,73 27,-312-105,-476-98,244 106,-304-75,237-18,577 180,22 4,37 7,819 56,13 0,-844-55,40 2,52-4,-99 2,0 0,0 0,0 0,0-1,0 1,0 0,0-1,0 0,0 1,-1-1,1 0,0 0,0 0,0 0,2-2,-4 3,0-1,0 0,0 1,0-1,0 0,-1 1,1-1,0 1,0-1,0 0,-1 1,1-1,0 1,-1-1,1 0,0 1,-1-1,1 1,-1 0,1-1,-1 1,1-1,-1 1,1 0,-1-1,1 1,-1 0,1-1,-2 1,-13-8,0 1,-20-7,27 11,-15-5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4T13:27:12.606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31 24575,'5'0'0,"5"0"0,10 0 0,6 0 0,2 0 0,2 0 0,-10 0 0,-12 0 0,-11 0 0,-6 0 0,-18-13 0,-5-5-8191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4T13:27:50.086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662 57 24575,'71'-1'0,"-38"-1"0,0 1 0,60 8 0,-84-5 0,-9 1 0,-16 0 0,-29 1 0,-28-3 0,-116-3 0,173-2 0,27-1 0,-4 1 0,-22 3 0,-85 1 0,113-8 0,0 1 0,0 1 0,1 0 0,26-8 0,-151 9 0,-336-6 0,985 24 0,-428-11 0,-219-2 0,186-1 0,170 7 0,-227-3 0,-20-3 0,0 0 0,0 0 0,0 0 0,0 0 0,0 0 0,-1 0 0,1 0 0,0 1 0,0-1 0,0 0 0,0 0 0,0 0 0,0 0 0,0 0 0,0 0 0,0 0 0,0 0 0,0 0 0,0 0 0,0 0 0,0 0 0,0 0 0,0 0 0,0 0 0,0 0 0,0 0 0,0 1 0,0-1 0,0 0 0,0 0 0,0 0 0,0 0 0,0 0 0,0 0 0,0 0 0,0 0 0,0 0 0,0 0 0,0 0 0,0 0 0,0 0 0,0 0 0,0 0 0,0 1 0,0-1 0,0 0 0,0 0 0,0 0 0,-32 3 0,-332-2 0,217-2 0,259 0 0,120 2 0,-230-1 0,-1 0 0,1 0 0,-1 0 0,0 0 0,1 0 0,-1 0 0,1 0 0,-1 1 0,1-1 0,-1 0 0,0 1 0,1-1 0,-1 1 0,0 0 0,1-1 0,-1 1 0,0 0 0,0 0 0,0 0 0,0 0 0,0 0 0,0 0 0,0 0 0,0 0 0,1 2 0,-2-1 0,0-1 0,0 1 0,0-1 0,-1 0 0,1 0 0,-1 1 0,1-1 0,-1 0 0,1 0 0,-1 1 0,0-1 0,1 0 0,-1 0 0,0 0 0,0 0 0,0 0 0,0 0 0,0 0 0,0 0 0,0-1 0,0 1 0,-1 0 0,1-1 0,0 1 0,0 0 0,-1-1 0,-1 1 0,-2 2 0,-17 11 0,25-8 0,15 0 0,61 14 0,59 11 0,-311-29 0,158-2 0,-3 0 0,17 0 0,9 0 0,613 43 0,-661-46 0,-54 4 0,27 0 0,-8-1-1365,57 0-5461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4T13:28:44.691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0 1 24575,'401'0'0,"-417"0"0,8 0 0,12 0 0,622 0 0,-617 0 0,-7 0 0,1-1 0,0 1 0,0 0 0,-1 0 0,1 0 0,0 1 0,0-1 0,-1 1 0,1-1 0,0 1 0,-1 0 0,4 2 0,-8-2 0,-1 0 0,1 0 0,-1 0 0,1-1 0,0 1 0,-1 0 0,1-1 0,-1 0 0,-4 1 0,-281 1 19,165-3-1403,108 1-5442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4T13:29:03.262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255 339 24575,'221'0'0,"-351"11"0,130-11 0,0 0 0,0 0 0,0 0 0,0 0 0,0 0 0,0 0 0,0 0 0,0 0 0,0 0 0,0 0 0,0-1 0,0 1 0,0 0 0,0 0 0,0 0 0,0 0 0,0 0 0,0 0 0,0 0 0,0 0 0,0 0 0,0 0 0,0 0 0,0-1 0,0 1 0,0 0 0,0 0 0,0 0 0,0 0 0,0 0 0,0 0 0,0 0 0,0 0 0,0 0 0,17-9 0,27-9 0,2 4 0,48-10 0,21-6 0,-114 30 0,-1 0 0,1 0 0,-1 0 0,0 0 0,1 0 0,-1 0 0,1 0 0,-1 0 0,1 0 0,-1 0 0,1-1 0,-1 1 0,0 0 0,1 0 0,-1-1 0,1 1 0,-1 0 0,0-1 0,1 1 0,-1 0 0,0-1 0,0 1 0,1 0 0,-1-1 0,0 1 0,0-1 0,1 1 0,-1 0 0,0-1 0,0 1 0,0-1 0,0 0 0,-13-9 0,-35-6 0,38 13 0,-29-10 0,4 1 0,-42-9 0,76 21 0,0 0 0,0 0 0,0 0 0,0 0 0,0 0 0,0 0 0,-1-1 0,1 1 0,0-1 0,0 1 0,0-1 0,0 1 0,1-1 0,-1 1 0,0-1 0,0 0 0,0 1 0,0-1 0,1 0 0,-3-2 0,4 3 0,-1-1 0,0 0 0,0 1 0,0-1 0,0 0 0,1 1 0,-1-1 0,0 0 0,0 1 0,1-1 0,-1 1 0,1-1 0,-1 0 0,0 1 0,1-1 0,-1 1 0,1-1 0,-1 1 0,1 0 0,0-1 0,-1 1 0,1-1 0,0 1 0,6-4 0,0 0 0,0 1 0,0-1 0,11-2 0,157-33 0,-188 40 0,0 0 0,0 0 0,1-1 0,-15-2 0,-11 1 0,-57 1 0,1 5 0,-181 31 0,196-11 0,198-70 0,-10 11 0,115-19 0,-221 53 0,-8 2 0,-21 7 0,-37 9 0,-137 18 0,197-38 0,12-2 0,16-4 0,300-61 0,-425 96 0,181-25 0,-3-1 0,41-2 0,-326 51 0,173-39 0,32-11 0,6-1 0,12-8 0,11-3 0,0 1 0,0 1 0,1 1 0,0 2 0,0 0 0,1 2 0,0 1 0,35 1 0,-238 21 0,79-6 0,-176 4 0,297-24 0,39-7 0,-39 11 0,39-4 0,83-2 0,-223 33 0,2-5 0,117-41 0,-47 22 0,0 0 0,0 0 0,0 1 0,-1-1 0,1 1 0,0 0 0,-6 0 0,-51 0-1365,47 1-5461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4T13:30:40.850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177 77 24575,'4'-25'0,"-3"21"0,-1 1 0,1-1 0,0 1 0,-1-1 0,0 0 0,0 1 0,0-6 0,-1 8 0,1 0 0,-1 0 0,1 0 0,0 0 0,-1 0 0,0 0 0,1 0 0,-1 1 0,1-1 0,-1 0 0,0 0 0,0 1 0,0-1 0,1 0 0,-1 1 0,0-1 0,0 0 0,0 1 0,0 0 0,0-1 0,0 1 0,0-1 0,0 1 0,0 0 0,0 0 0,0 0 0,0-1 0,0 1 0,0 0 0,-2 1 0,-2-1 0,0 0 0,0 0 0,-1 1 0,1 0 0,0 0 0,0 1 0,0 0 0,0-1 0,0 1 0,1 1 0,-1-1 0,0 1 0,-7 6 0,-20 10 0,28-16-105,0 0 0,0 0 0,0 0 0,0 0 0,1 1 0,-1-1 0,1 1 0,0 0 0,0 0 0,0 0 0,1 1 0,-4 8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4T13:31:01.426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99 588 24575,'0'0'0,"-1"0"0,1 0 0,0 0 0,-1 1 0,1-1 0,0 0 0,-1 0 0,1 0 0,0 0 0,-1 0 0,1 0 0,0 0 0,-1-1 0,1 1 0,0 0 0,-1 0 0,1 0 0,0 0 0,-1 0 0,1 0 0,0-1 0,0 1 0,-1 0 0,1 0 0,0 0 0,0-1 0,-1 1 0,1 0 0,0 0 0,0-1 0,-1 1 0,1 0 0,0-1 0,0 1 0,0 0 0,0-1 0,0 1 0,0 0 0,-1 0 0,1-1 0,0 1 0,0 0 0,0-1 0,0 1 0,0-1 0,0 1 0,0 0 0,0-1 0,0 1 0,1-1 0,10-19 0,-3 7 0,-7 2 0,0 1 0,0-1 0,-1 1 0,-1-1 0,0 1 0,-3-17 0,-2-33 0,5 51 0,0 0 0,-1 0 0,1 0 0,-2 1 0,1-1 0,-1 1 0,-4-9 0,2 7 0,1 0 0,1 0 0,0-1 0,-3-18 0,5 13 0,1 12 0,0 0 0,0 1 0,0-1 0,0 0 0,-1 1 0,0-1 0,0 1 0,0-1 0,0 1 0,0-1 0,-1 1 0,1-1 0,-1 1 0,0 0 0,0 0 0,0 0 0,-1 0 0,1 1 0,-5-5 0,4 4 0,1 0 0,-1 0 0,1 0 0,0 0 0,-1 0 0,2 0 0,-1-1 0,0 1 0,1-1 0,-1 0 0,1 1 0,0-1 0,0 0 0,1 1 0,-1-7 0,0-6 0,1 1 0,4-24 0,-4 36 0,0 2 0,0 0 0,1 0 0,-1 1 0,1-1 0,-1 0 0,1 0 0,-1 1 0,1-1 0,-1 0 0,1 1 0,-1-1 0,1 0 0,0 1 0,-1-1 0,1 1 0,0-1 0,0 1 0,-1-1 0,1 1 0,0 0 0,0-1 0,0 1 0,0 0 0,-1 0 0,1 0 0,0-1 0,0 1 0,0 0 0,0 0 0,2 1 0,34 1 0,-23-1 0,-11-1 0,0 0 0,1 0 0,-1 0 0,0 1 0,0 0 0,1-1 0,-1 1 0,0 0 0,0 0 0,0 1 0,0-1 0,0 1 0,5 3 0,-6-3 0,0 0 0,-1 0 0,1 0 0,-1 0 0,0 1 0,0-1 0,0 0 0,0 1 0,0-1 0,0 1 0,0-1 0,-1 1 0,1-1 0,-1 1 0,0 0 0,0-1 0,0 1 0,0 2 0,-4 30 0,4-35 0,0 0 0,0 0 0,0 1 0,0-1 0,0 0 0,0 0 0,0 1 0,0-1 0,0 0 0,-1 0 0,1 0 0,0 1 0,0-1 0,0 0 0,0 0 0,0 0 0,0 1 0,0-1 0,-1 0 0,1 0 0,0 0 0,0 0 0,0 1 0,0-1 0,-1 0 0,1 0 0,0 0 0,0 0 0,-1 0 0,1 0 0,0 0 0,0 1 0,0-1 0,-1 0 0,1 0 0,-1 0 0,-7-16 0,4-4 0,2 11 0,3 21 0,10 29 0,-9-34 0,0 0 0,0-1 0,0 1 0,-1 0 0,1 12 0,-4-53 0,1 31 0,1 1 0,-1-1 0,1 1 0,-1-1 0,0 1 0,1-1 0,-1 1 0,-1-1 0,1 1 0,0 0 0,0 0 0,-1 0 0,-2-3 0,3 10 0,0 0 0,0 0 0,0 0 0,1 0 0,-1 10 0,0-47 0,3-25 0,2 61 0,-1 1 0,0-1 0,-1 0 0,1 1 0,3 7 0,8 10 0,-8-22 0,-3-14 0,-3 13 0,0 0 0,0 1 0,0-1 0,0 0 0,0 0 0,0 1 0,0-1 0,0 0 0,0 1 0,0-1 0,0 0 0,0 1 0,-1-1 0,1 0 0,0 1 0,0-1 0,-1 0 0,1 1 0,0-1 0,-1 1 0,1-1 0,-1 0 0,1 1 0,-1-1 0,1 1 0,-1-1 0,1 1 0,-1 0 0,1-1 0,-1 1 0,0 0 0,1-1 0,-1 1 0,0 0 0,1 0 0,-1-1 0,-1 1 0,-29 7 0,-2 2 0,32-9 0,0 0 0,0 0 0,-1 0 0,1 0 0,0 0 0,0 0 0,0-1 0,0 1 0,-1 0 0,1 0 0,0-1 0,0 1 0,0-1 0,0 1 0,0-1 0,0 0 0,0 1 0,0-1 0,0 0 0,0 1 0,0-1 0,0 0 0,0-1 0,-2 41 0,3-29 0,0-24 0,-1 16 0,-2-9 0,-6-23 0,-8-44 0,16 62 0,3 10 0,7 18 0,7 9 0,-14-24 0,1 0 0,0 1 0,0-1 0,0 0 0,0-1 0,0 1 0,0 0 0,1-1 0,-1 0 0,0 0 0,0 0 0,0 0 0,0 0 0,0-1 0,4 0 0,-4 0 0,0 1 0,0-1 0,0 1 0,0 0 0,0 0 0,0 0 0,0 0 0,0 1 0,0-1 0,0 1 0,0 0 0,4 1 0,-7-1 0,1 0 0,-1 0 0,0-1 0,0 1 0,0 0 0,0 0 0,0 0 0,0-1 0,0 1 0,0 0 0,0 0 0,0-1 0,0 1 0,0 0 0,-1 0 0,1-1 0,0 1 0,0 0 0,-1 0 0,1-1 0,-1 1 0,1 0 0,0-1 0,-1 1 0,1-1 0,-1 1 0,0 0 0,-17 22 0,17-22 0,-15 16 0,13-14 0,1-1 0,-1 1 0,0-1 0,1 1 0,0 0 0,0 0 0,0 0 0,0 0 0,0 0 0,0 0 0,1 1 0,0-1 0,-1 1 0,1-1 0,0 1 0,1-1 0,-1 1 0,1 0 0,0 6 0,6-41 120,-6 31-126,0 0 0,0-1 0,0 1 0,1 0 0,-1 0 1,0-1-1,0 1 0,0 0 0,0 0 0,0-1 0,0 1 0,1 0 0,-1 0 0,0 0 0,0-1 0,0 1 0,1 0 1,-1 0-1,0 0 0,0 0 0,1-1 0,-1 1 0,0 0 0,0 0 0,1 0 0,-1 0 0,0 0 0,0 0 1,1 0-1,-1 0 0,0 0 0,1 0 0,-1 0 0,8 17-1278,-6-8-5542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9-14T13:32:15.110"/>
    </inkml:context>
    <inkml:brush xml:id="br0">
      <inkml:brushProperty name="width" value="0.05" units="cm"/>
      <inkml:brushProperty name="height" value="0.05" units="cm"/>
      <inkml:brushProperty name="color" value="#FFFFFF"/>
    </inkml:brush>
  </inkml:definitions>
  <inkml:trace contextRef="#ctx0" brushRef="#br0">1021 276 24575,'-3'0'0,"0"0"0,0 0 0,0 0 0,0 0 0,0-1 0,0 1 0,0-1 0,0 0 0,1 0 0,-1 0 0,0 0 0,0 0 0,1-1 0,-1 1 0,-3-4 0,2 1 0,0-1 0,0 0 0,0 0 0,1-1 0,0 1 0,-4-10 0,5 11 0,1 0 0,0 0 0,0-1 0,0 1 0,0 0 0,1 0 0,-1-8 0,2 18 0,1 0 0,-1 0 0,1 0 0,0 0 0,0 0 0,1 0 0,4 8 0,-3-8 0,0 1 0,-1 0 0,0 1 0,0-1 0,-1 1 0,0-1 0,2 11 0,-4 13 0,0-31 0,0 0 0,-1 0 0,1 0 0,0 0 0,0 0 0,0 0 0,0 0 0,0 0 0,0 0 0,0 0 0,0 0 0,0 0 0,0 0 0,0-19 0,0 15 0,0 1 0,0-1 0,0 0 0,-1 0 0,1 0 0,-1 1 0,0-1 0,0 0 0,0 1 0,-3-7 0,2 8 0,1 0 0,-1 0 0,0 1 0,0-1 0,0 1 0,0-1 0,0 1 0,0 0 0,-1 0 0,1 0 0,0 0 0,-1 0 0,1 0 0,0 1 0,-1-1 0,1 1 0,-5-1 0,-138-31 0,15 2 0,130 30 0,0 0 0,0 0 0,0 0 0,0 0 0,1 0 0,-1 0 0,0 0 0,0 0 0,0-1 0,0 1 0,0 0 0,0 0 0,0 0 0,0 0 0,0 0 0,0 0 0,0 0 0,0 0 0,0 0 0,0 0 0,0 0 0,0-1 0,0 1 0,0 0 0,0 0 0,0 0 0,0 0 0,0 0 0,0 0 0,-1 0 0,1 0 0,0 0 0,0 0 0,0 0 0,0 0 0,0-1 0,0 1 0,0 0 0,0 0 0,0 0 0,0 0 0,0 0 0,0 0 0,0 0 0,0 0 0,0 0 0,-1 0 0,1 0 0,0 0 0,0 0 0,0 0 0,0 0 0,0 0 0,0 0 0,0 0 0,0 0 0,0 0 0,0 0 0,-1 0 0,14-5 0,31-6 0,-17 4 0,-16 4 0,-7 3 0,1-1 0,0-1 0,0 1 0,-1-1 0,1 1 0,-1-2 0,1 1 0,-1 0 0,0-1 0,0 1 0,5-5 0,-9 6 0,0 1 0,0 0 0,0-1 0,0 1 0,-1-1 0,1 1 0,0 0 0,0-1 0,0 1 0,0 0 0,0-1 0,-1 1 0,1 0 0,0-1 0,0 1 0,0 0 0,-1 0 0,1-1 0,0 1 0,-1 0 0,1 0 0,0-1 0,0 1 0,-1 0 0,1 0 0,0 0 0,-1-1 0,1 1 0,-1 0 0,1 0 0,0 0 0,-1 0 0,1 0 0,0 0 0,-1 0 0,1 0 0,-1 0 0,1 0 0,0 0 0,-1 0 0,1 0 0,0 0 0,-1 1 0,-21-3 0,22 2 0,-1 0 0,-29-1 0,23-1 0,20-2 0,534-103 0,-674 106 0,85 3 0,-66 13 0,88-11 0,1 1 0,0 1 0,0 0 0,0 2 0,-28 15 0,44-21 0,0 0 0,0 1 0,0-1 0,1 1 0,-1-1 0,0 1 0,1 0 0,0 0 0,0 0 0,0 0 0,0 1 0,0-1 0,-2 5 0,4-7 0,0 0 0,-1 0 0,1 1 0,0-1 0,0 0 0,0 0 0,0 0 0,0 0 0,0 0 0,0 1 0,0-1 0,0 0 0,1 0 0,-1 0 0,0 0 0,1 0 0,-1 0 0,1 0 0,-1 0 0,1 0 0,-1 0 0,1 0 0,0 0 0,0 0 0,-1 0 0,1 0 0,0-1 0,0 1 0,0 0 0,0-1 0,0 1 0,0 0 0,0-1 0,0 1 0,0-1 0,0 0 0,0 1 0,0-1 0,0 0 0,0 0 0,1 1 0,-1-1 0,0 0 0,0 0 0,2-1 0,28 4 0,57-4 0,-28-1 0,-284-9 0,184 12 0,37-1 0,26-1 0,71-5 0,-45 2 0,87 4 0,-134 0 0,-1 1 0,1 0 0,0-1 0,-1 1 0,1 0 0,-1 0 0,1 0 0,-1 0 0,0 0 0,1 0 0,-1 0 0,0 0 0,0 1 0,0-1 0,0 0 0,0 1 0,0-1 0,0 1 0,0-1 0,0 1 0,-1-1 0,1 1 0,-1 0 0,1-1 0,-1 1 0,0 0 0,1-1 0,-1 1 0,0 0 0,0 0 0,0 1 0,0 5 0,0 0 0,0 0 0,-1 0 0,0 0 0,-3 11 0,22-29 0,-14 2 0,-22 8 0,-12 5 0,1 2 0,-1 1 0,1 1 0,0 2 0,-35 19 0,53-23 0,10-2 0,21-1 0,32-8 0,-47 0 0,-15 2 0,-11-5 0,19 0 0,14-3 0,0 4 0,1 0 0,0 1 0,0 0 0,0 0 0,0 2 0,1 0 0,-1 0 0,20 0 0,-26 5 0,-15 4 0,-18 7 0,-59 14 0,0-5 0,-99 14 0,76-16 0,30-5 0,-375 87 0,405-85 0,40-10 0,17-4 0,25-2 0,52-7 5,150-33 1,89-42-143,745-258-492,-1060 336 629,22-8 220,-26 10-15,-19 7-1,-29 10-176,-1-2-1,-1-2 1,0-1-1,-51 4 1,-183 6-49,132-13 30,-283 1-9,396-9 0,65-1 0,-22-1 0,0 2 0,0 0 0,0 0 0,0 0 0,0 1 0,12 3 0,-21-3 0,0-1 0,0 0 0,0 1 0,0-1 0,0 1 0,0-1 0,0 1 0,-1 0 0,1-1 0,0 1 0,0 0 0,-1 0 0,1-1 0,0 1 0,-1 0 0,1 0 0,-1 0 0,1 0 0,-1 0 0,1 0 0,-1 0 0,0 0 0,0 0 0,1 0 0,-1 0 0,0 0 0,0 0 0,0 2 0,-7 34 0,6-35 0,0 0 0,0 1 0,0-1 0,1 1 0,-1-1 0,1 1 0,-1-1 0,1 1 0,0-1 0,0 1 0,0-1 0,0 1 0,1-1 0,-1 1 0,1-1 0,-1 1 0,2 2 0,0-4 0,-1 0 0,1 0 0,-1 0 0,1 0 0,0 0 0,0 0 0,0-1 0,-1 1 0,1-1 0,0 1 0,0-1 0,0 0 0,0 1 0,0-1 0,0 0 0,2-1 0,36-2 0,-32 2 0,169-20 0,-199 27 0,1 1 0,-1 2 0,-20 10 0,41-18 0,9-5 0,1 1 0,-1-1 0,1 1 0,0 0 0,10-1 0,-21 5 0,1-1 0,-1 1 0,1-1 0,0 1 0,-1 0 0,1-1 0,0 1 0,0 0 0,-1 0 0,1 0 0,0 0 0,0 0 0,0 0 0,0 0 0,0 1 0,-1 1 0,-15 30 0,-2-1 0,19-31 0,0-1 0,0 0 0,0 0 0,0 0 0,0 0 0,-1 0 0,1 1 0,0-1 0,0 0 0,0 0 0,0 0 0,0 0 0,0 0 0,-1 0 0,1 1 0,0-1 0,0 0 0,0 0 0,0 0 0,-1 0 0,1 0 0,0 0 0,0 0 0,0 0 0,0 0 0,-1 0 0,1 0 0,0 0 0,0 0 0,0 0 0,-1 0 0,1 0 0,0 0 0,0 0 0,0 0 0,0 0 0,-1 0 0,1 0 0,0 0 0,0-1 0,0 1 0,0 0 0,0 0 0,-1 0 0,1 0 0,0 0 0,-4-12 0,2-13 0,3-3 0,-1 20 0,1-1 0,-2 1 0,1 0 0,-3-15 0,3 23 0,0-1 0,0 1 0,-1-1 0,1 1 0,0 0 0,0-1 0,0 1 0,-1-1 0,1 1 0,0 0 0,-1-1 0,1 1 0,0 0 0,-1-1 0,1 1 0,-1 0 0,1 0 0,0-1 0,-1 1 0,1 0 0,-1 0 0,1 0 0,-1-1 0,1 1 0,0 0 0,-1 0 0,1 0 0,-1 0 0,1 0 0,-1 0 0,1 0 0,-1 0 0,1 0 0,-1 0 0,1 0 0,-1 1 0,1-1 0,0 0 0,-1 0 0,1 0 0,-1 0 0,1 1 0,0-1 0,-1 0 0,1 1 0,-1-1 0,1 0 0,0 1 0,-1-1 0,1 0 0,0 1 0,0-1 0,-1 0 0,1 2 0,-25 24 0,21-20 0,-8 9 0,12-15 0,0 0 0,0 0 0,0 0 0,0 1 0,0-1 0,-1 0 0,1 0 0,0 0 0,0 0 0,0 0 0,0 0 0,0 0 0,0 1 0,0-1 0,0 0 0,0 0 0,0 0 0,0 0 0,0 0 0,0 0 0,0 1 0,0-1 0,0 0 0,0 0 0,0 0 0,0 0 0,0 0 0,0 0 0,0 1 0,0-1 0,0 0 0,0 0 0,1 0 0,-1 0 0,0 0 0,0 0 0,0 0 0,0 0 0,0 1 0,0-1 0,0 0 0,0 0 0,1 0 0,-1 0 0,0 0 0,0 0 0,0 0 0,0 0 0,0 0 0,1 0 0,27-8 0,-18 5 0,48-18 0,130-41 0,-171 59 0,-31 11 0,-32 12 0,4-5 0,23-9 0,1 0 0,1 1 0,0 1 0,0 1 0,0 0 0,-24 19 0,40-28 0,1 0 0,0 0 0,0 0 0,0 0 0,0 0 0,0 0 0,0 0 0,0 0 0,-1 0 0,1 0 0,0 1 0,0-1 0,0 0 0,0 0 0,0 0 0,0 0 0,0 0 0,0 0 0,0 0 0,0 0 0,0 0 0,-1 1 0,1-1 0,0 0 0,0 0 0,0 0 0,0 0 0,0 0 0,0 0 0,0 1 0,0-1 0,0 0 0,0 0 0,0 0 0,0 0 0,0 0 0,0 0 0,0 1 0,0-1 0,0 0 0,1 0 0,-1 0 0,0 0 0,0 0 0,0 0 0,0 0 0,0 0 0,0 1 0,0-1 0,0 0 0,0 0 0,0 0 0,0 0 0,1 0 0,-1 0 0,0 0 0,0 0 0,0 0 0,0 0 0,0 0 0,0 0 0,1 0 0,12 2 0,7 2 0,-20-5 0,0 0 0,-1 1 0,1-1 0,0 0 0,0 0 0,0 0 0,0 1 0,-1-1 0,1 0 0,0 0 0,0 0 0,1 0 0,-1 1 0,0-1 0,0 0 0,0 0 0,0 0 0,1 1 0,-1-1 0,0 0 0,1 0 0,-1 1 0,1-1 0,0-1 0,-1 2 0,0 0 0,0 0 0,0-1 0,1 1 0,-1 0 0,0 0 0,0 0 0,0 0 0,0-1 0,1 1 0,-1 0 0,0 0 0,0 0 0,0 0 0,1 0 0,-1 0 0,0 0 0,0-1 0,0 1 0,1 0 0,-1 0 0,0 0 0,0 0 0,0 0 0,1 0 0,-1 0 0,0 0 0,0 0 0,1 0 0,-1 0 0,0 0 0,0 0 0,0 1 0,1-1 0,-1 0 0,7 16 0,-6 11 0,-3-23 0,-2-17 0,0-46 0,2 15 0,2 44 0,0 0 0,0 0 0,0-1 0,-1 1 0,1 0 0,0 0 0,0 0 0,-1 0 0,1-1 0,0 1 0,0 0 0,-1 0 0,1 0 0,0 0 0,-1 0 0,1 0 0,0 0 0,0 0 0,-1 0 0,1 0 0,0 0 0,-1 0 0,1 0 0,0 0 0,-1 0 0,1 0 0,0 0 0,0 0 0,-1 0 0,1 0 0,0 0 0,0 1 0,-1-1 0,1 0 0,0 0 0,0 0 0,-1 0 0,1 1 0,0-1 0,-1 1 0,-16 9 0,13-7 0,-12 5 0,0 0 0,0-1 0,-32 8 0,38-12 0,0-1 0,0 0 0,0 0 0,0-2 0,-1 1 0,1-1 0,0 0 0,-12-3 0,21 3 0,0 0 0,0 0 0,1 0 0,-1 0 0,0 0 0,0 0 0,0-1 0,0 1 0,1 0 0,-1 0 0,0-1 0,0 1 0,0-1 0,1 1 0,-1-1 0,0 1 0,0-1 0,1 1 0,-1-1 0,1 1 0,-1-1 0,0 0 0,1 0 0,-1 1 0,1-1 0,0 0 0,-1 0 0,1 1 0,0-1 0,-1 0 0,1 0 0,0 0 0,0 0 0,0 1 0,-1-1 0,1 0 0,0 0 0,0 0 0,0 0 0,1-1 0,0 0 0,0 0 0,0 0 0,0 0 0,0 0 0,0 0 0,1 0 0,-1 1 0,1-1 0,-1 1 0,1-1 0,0 1 0,-1-1 0,1 1 0,0 0 0,3-2 0,15-4 0,0 0 0,0 0 0,1 2 0,0 1 0,0 1 0,34-2 0,42-7 0,-192 8 0,81 3 0,9 1 0,0-1 0,-1 1 0,1 0 0,0 0 0,0 1 0,0 0 0,-1 0 0,1 0 0,0 0 0,0 1 0,-7 3 0,11-5 0,1 0 0,0 0 0,0 0 0,0 1 0,0-1 0,0 0 0,0 0 0,-1 0 0,1 0 0,0 0 0,0 0 0,0 0 0,0 1 0,0-1 0,0 0 0,0 0 0,0 0 0,0 0 0,0 0 0,0 1 0,-1-1 0,1 0 0,0 0 0,0 0 0,0 0 0,0 0 0,0 1 0,0-1 0,0 0 0,0 0 0,0 0 0,1 0 0,-1 1 0,0-1 0,0 0 0,0 0 0,0 0 0,0 0 0,0 0 0,0 1 0,0-1 0,0 0 0,0 0 0,0 0 0,1 0 0,-1 0 0,0 0 0,0 0 0,0 0 0,0 1 0,0-1 0,0 0 0,1 0 0,-1 0 0,0 0 0,0 0 0,0 0 0,0 0 0,1 0 0,-1 0 0,0 0 0,16 4 0,-4-3 0,-20-2 0,94 1 0,-86 0 0,0 0 0,0 0 0,0 0 0,0 0 0,0 0 0,0 0 0,1 0 0,-1 0 0,0 0 0,0 1 0,0-1 0,0 0 0,0 0 0,0 0 0,1 0 0,-1 0 0,0 0 0,0 0 0,0 0 0,0 0 0,0 0 0,0 0 0,1 0 0,-1 0 0,0 0 0,0-1 0,0 1 0,0 0 0,0 0 0,0 0 0,1 0 0,-1 0 0,0 0 0,0 0 0,0 0 0,0 0 0,0 0 0,0 0 0,0-1 0,0 1 0,0 0 0,0 0 0,1 0 0,-1 0 0,0 0 0,0 0 0,0 0 0,0-1 0,0 1 0,0 0 0,0 0 0,0 0 0,0 0 0,0 0 0,0 0 0,0-1 0,0 1 0,0 0 0,0 0 0,0 0 0,0 0 0,0 0 0,0 0 0,0-1 0,-1 1 0,1 0 0,-12-7 0,-17-2 0,29 9 0,-1 0 0,1 0 0,-1 0 0,1 0 0,-1 0 0,1 0 0,-1 0 0,1 0 0,-1 0 0,1 0 0,-1 0 0,1 0 0,-1-1 0,1 1 0,-1 0 0,1 0 0,-1 0 0,1-1 0,0 1 0,-1 0 0,1-1 0,-1 1 0,1 0 0,0-1 0,-1 1 0,1 0 0,0-1 0,-1 1 0,1-1 0,16-3 0,30 2 0,-42 2 0,1 0 0,-1 0 0,0 0 0,1-1 0,-1 0 0,0 0 0,1 0 0,-1-1 0,0 1 0,0-1 0,0 0 0,0 0 0,0 0 0,-1-1 0,1 1 0,-1-1 0,1 0 0,4-6 0,-8 9 0,0 0 0,0-1 0,-1 1 0,1-1 0,0 1 0,0 0 0,-1-1 0,1 1 0,0 0 0,-1-1 0,1 1 0,-1 0 0,1 0 0,0-1 0,-1 1 0,1 0 0,-1 0 0,1 0 0,-1 0 0,1 0 0,0-1 0,-1 1 0,1 0 0,-1 0 0,1 0 0,-1 0 0,1 0 0,-1 0 0,1 0 0,-1 1 0,1-1 0,-21-2 0,-10 3 0,-1 1 0,1 1 0,0 2 0,1 1 0,-42 13 0,71-19 0,0 0 0,0 0 0,0 1 0,1-1 0,-1 0 0,0 0 0,0 0 0,0 1 0,1-1 0,-1 0 0,0 1 0,1-1 0,-1 1 0,0-1 0,1 1 0,-1-1 0,0 1 0,1-1 0,-1 1 0,1-1 0,-1 1 0,1 0 0,-1 1 0,17 3 0,35-3 0,309-23 0,-363 22 0,0 0 0,-1 1 0,1 0 0,0 0 0,0 0 0,0 0 0,0 0 0,0 1 0,0-1 0,1 1 0,-1 0 0,1-1 0,0 1 0,0 0 0,0 1 0,0-1 0,0 0 0,-2 7 0,2 2 0,1-1 0,-2-1 0,1 1 0,-1-1 0,-1 1 0,1-1 0,-10 17 0,-2 8-1365,13-26-5461</inkml:trace>
</inkml:ink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4D5ADD5-2BBC-4A94-8F86-D9013941F742}" type="datetimeFigureOut">
              <a:rPr lang="en-US"/>
              <a:pPr/>
              <a:t>1/7/2025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C790738-CFC9-4A5E-8424-6B42AA5706F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494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386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1" charset="-128"/>
            </a:endParaRP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65F62A7E-A2F8-438F-9CF8-47DE63F471B4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073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dirty="0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fld id="{0CA7B74D-3791-4AC6-8451-F10DBCCCDD9A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2062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417228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8434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>
              <a:ea typeface="ＭＳ Ｐゴシック" pitchFamily="1" charset="-128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CA7B74D-3791-4AC6-8451-F10DBCCCDD9A}" type="slidenum"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itchFamily="34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itchFamily="34" charset="0"/>
              <a:ea typeface="ＭＳ Ｐゴシック" pitchFamily="1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8672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8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60792E3-D524-454C-8AFD-A91972900BCB}" type="datetime1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7E1BAA-A38D-40DE-B22C-DF9BD7D8205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3C3A68-6922-42D3-8905-ECC2D82A3469}" type="datetime1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FDD027-5576-4F27-AAB6-1D994836EE7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B69E9F4-7604-4950-A8B2-8ACDEDB1506E}" type="datetime1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957CE61-8714-431B-A40A-01B1C5541AB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8B7524-32A2-4C20-A58C-BC3BAA1042FC}" type="datetime1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77C3CE7-23F7-4828-823C-E0205DF2CF97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3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E994447-D6B2-43BB-A877-57F1A267B999}" type="datetime1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DB31D2-2A87-4F4C-A9AD-05C6CC2B321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8920E16-BD35-483C-AA6B-346FC7E46DEA}" type="datetime1">
              <a:rPr lang="en-US" smtClean="0"/>
              <a:t>1/7/2025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1FC16D9-1635-4844-816A-0A8A2160FADA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EAC6F8-5103-4FC0-A69E-5C6AE6469DA8}" type="datetime1">
              <a:rPr lang="en-US" smtClean="0"/>
              <a:t>1/7/2025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1C4100A-98DE-4944-910A-A93F5CA9F72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60C6921-0627-4C8F-83D5-0CF936D2FFDD}" type="datetime1">
              <a:rPr lang="en-US" smtClean="0"/>
              <a:t>1/7/2025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A63342B-5A73-45DC-864D-086DE78037E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FF08AD7-8103-40F8-983C-E2BA6BB9CBE0}" type="datetime1">
              <a:rPr lang="en-US" smtClean="0"/>
              <a:t>1/7/2025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635AFB3-1ACD-44AC-8702-86B1729DF03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F8C06B4-9380-4A4D-AF49-A3596E17DAF5}" type="datetime1">
              <a:rPr lang="en-US" smtClean="0"/>
              <a:t>1/7/2025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5CF15F3-5E77-4C57-9E21-50D6D1D6C02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7FDEF1-C582-4E22-9E77-D68326471F28}" type="datetime1">
              <a:rPr lang="en-US" smtClean="0"/>
              <a:t>1/7/2025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242169A-B3C7-4FB6-967F-AF95F4EB3315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-47625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095375"/>
            <a:ext cx="10972800" cy="50307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780A9602-A9A9-453F-AEF1-37B5837E02CD}" type="datetime1">
              <a:rPr lang="en-US" smtClean="0"/>
              <a:t>1/7/2025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TradeGothic" pitchFamily="1" charset="0"/>
              </a:defRPr>
            </a:lvl1pPr>
          </a:lstStyle>
          <a:p>
            <a:fld id="{1411BA53-830D-4830-BB65-E58DBE17D0B7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TradeGothic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TradeGothic"/>
          <a:ea typeface="ＭＳ Ｐゴシック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TradeGothic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13" Type="http://schemas.openxmlformats.org/officeDocument/2006/relationships/customXml" Target="../ink/ink3.xml"/><Relationship Id="rId18" Type="http://schemas.openxmlformats.org/officeDocument/2006/relationships/image" Target="../media/image19.png"/><Relationship Id="rId26" Type="http://schemas.openxmlformats.org/officeDocument/2006/relationships/image" Target="../media/image23.png"/><Relationship Id="rId3" Type="http://schemas.openxmlformats.org/officeDocument/2006/relationships/image" Target="../media/image2.png"/><Relationship Id="rId21" Type="http://schemas.openxmlformats.org/officeDocument/2006/relationships/customXml" Target="../ink/ink6.xml"/><Relationship Id="rId7" Type="http://schemas.openxmlformats.org/officeDocument/2006/relationships/image" Target="../media/image13.jpg"/><Relationship Id="rId12" Type="http://schemas.openxmlformats.org/officeDocument/2006/relationships/image" Target="../media/image16.png"/><Relationship Id="rId25" Type="http://schemas.openxmlformats.org/officeDocument/2006/relationships/customXml" Target="../ink/ink8.xml"/><Relationship Id="rId2" Type="http://schemas.openxmlformats.org/officeDocument/2006/relationships/notesSlide" Target="../notesSlides/notesSlide2.xml"/><Relationship Id="rId20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11" Type="http://schemas.openxmlformats.org/officeDocument/2006/relationships/customXml" Target="../ink/ink2.xml"/><Relationship Id="rId24" Type="http://schemas.openxmlformats.org/officeDocument/2006/relationships/image" Target="../media/image22.png"/><Relationship Id="rId5" Type="http://schemas.openxmlformats.org/officeDocument/2006/relationships/image" Target="../media/image11.jpg"/><Relationship Id="rId15" Type="http://schemas.openxmlformats.org/officeDocument/2006/relationships/customXml" Target="../ink/ink4.xml"/><Relationship Id="rId23" Type="http://schemas.openxmlformats.org/officeDocument/2006/relationships/customXml" Target="../ink/ink7.xml"/><Relationship Id="rId10" Type="http://schemas.openxmlformats.org/officeDocument/2006/relationships/image" Target="../media/image15.png"/><Relationship Id="rId19" Type="http://schemas.openxmlformats.org/officeDocument/2006/relationships/customXml" Target="../ink/ink5.xml"/><Relationship Id="rId4" Type="http://schemas.openxmlformats.org/officeDocument/2006/relationships/image" Target="../media/image10.jpg"/><Relationship Id="rId14" Type="http://schemas.openxmlformats.org/officeDocument/2006/relationships/image" Target="../media/image17.png"/><Relationship Id="rId22" Type="http://schemas.openxmlformats.org/officeDocument/2006/relationships/image" Target="../media/image21.png"/><Relationship Id="rId27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24">
            <a:extLst>
              <a:ext uri="{FF2B5EF4-FFF2-40B4-BE49-F238E27FC236}">
                <a16:creationId xmlns:a16="http://schemas.microsoft.com/office/drawing/2014/main" id="{3E443FD7-A66B-4AA0-872D-B088B9BC5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00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26">
            <a:extLst>
              <a:ext uri="{FF2B5EF4-FFF2-40B4-BE49-F238E27FC236}">
                <a16:creationId xmlns:a16="http://schemas.microsoft.com/office/drawing/2014/main" id="{C04BE0EF-3561-49B4-9A29-F283168A9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56780" y="851521"/>
            <a:ext cx="4638605" cy="5154967"/>
          </a:xfrm>
          <a:custGeom>
            <a:avLst/>
            <a:gdLst>
              <a:gd name="connsiteX0" fmla="*/ 363179 w 6184806"/>
              <a:gd name="connsiteY0" fmla="*/ 3125191 h 5154967"/>
              <a:gd name="connsiteX1" fmla="*/ 898270 w 6184806"/>
              <a:gd name="connsiteY1" fmla="*/ 3125191 h 5154967"/>
              <a:gd name="connsiteX2" fmla="*/ 980326 w 6184806"/>
              <a:gd name="connsiteY2" fmla="*/ 3173551 h 5154967"/>
              <a:gd name="connsiteX3" fmla="*/ 1248448 w 6184806"/>
              <a:gd name="connsiteY3" fmla="*/ 3635277 h 5154967"/>
              <a:gd name="connsiteX4" fmla="*/ 1248448 w 6184806"/>
              <a:gd name="connsiteY4" fmla="*/ 3729695 h 5154967"/>
              <a:gd name="connsiteX5" fmla="*/ 980326 w 6184806"/>
              <a:gd name="connsiteY5" fmla="*/ 4191421 h 5154967"/>
              <a:gd name="connsiteX6" fmla="*/ 898270 w 6184806"/>
              <a:gd name="connsiteY6" fmla="*/ 4239781 h 5154967"/>
              <a:gd name="connsiteX7" fmla="*/ 363179 w 6184806"/>
              <a:gd name="connsiteY7" fmla="*/ 4239781 h 5154967"/>
              <a:gd name="connsiteX8" fmla="*/ 279969 w 6184806"/>
              <a:gd name="connsiteY8" fmla="*/ 4191421 h 5154967"/>
              <a:gd name="connsiteX9" fmla="*/ 13002 w 6184806"/>
              <a:gd name="connsiteY9" fmla="*/ 3729695 h 5154967"/>
              <a:gd name="connsiteX10" fmla="*/ 13002 w 6184806"/>
              <a:gd name="connsiteY10" fmla="*/ 3635277 h 5154967"/>
              <a:gd name="connsiteX11" fmla="*/ 279969 w 6184806"/>
              <a:gd name="connsiteY11" fmla="*/ 3173551 h 5154967"/>
              <a:gd name="connsiteX12" fmla="*/ 363179 w 6184806"/>
              <a:gd name="connsiteY12" fmla="*/ 3125191 h 5154967"/>
              <a:gd name="connsiteX13" fmla="*/ 2489721 w 6184806"/>
              <a:gd name="connsiteY13" fmla="*/ 570035 h 5154967"/>
              <a:gd name="connsiteX14" fmla="*/ 2764862 w 6184806"/>
              <a:gd name="connsiteY14" fmla="*/ 570035 h 5154967"/>
              <a:gd name="connsiteX15" fmla="*/ 2796959 w 6184806"/>
              <a:gd name="connsiteY15" fmla="*/ 570035 h 5154967"/>
              <a:gd name="connsiteX16" fmla="*/ 2827587 w 6184806"/>
              <a:gd name="connsiteY16" fmla="*/ 622777 h 5154967"/>
              <a:gd name="connsiteX17" fmla="*/ 2977604 w 6184806"/>
              <a:gd name="connsiteY17" fmla="*/ 881117 h 5154967"/>
              <a:gd name="connsiteX18" fmla="*/ 2977604 w 6184806"/>
              <a:gd name="connsiteY18" fmla="*/ 1025720 h 5154967"/>
              <a:gd name="connsiteX19" fmla="*/ 2566968 w 6184806"/>
              <a:gd name="connsiteY19" fmla="*/ 1732863 h 5154967"/>
              <a:gd name="connsiteX20" fmla="*/ 2441299 w 6184806"/>
              <a:gd name="connsiteY20" fmla="*/ 1806927 h 5154967"/>
              <a:gd name="connsiteX21" fmla="*/ 1621798 w 6184806"/>
              <a:gd name="connsiteY21" fmla="*/ 1806927 h 5154967"/>
              <a:gd name="connsiteX22" fmla="*/ 1583218 w 6184806"/>
              <a:gd name="connsiteY22" fmla="*/ 1801802 h 5154967"/>
              <a:gd name="connsiteX23" fmla="*/ 1556683 w 6184806"/>
              <a:gd name="connsiteY23" fmla="*/ 1790677 h 5154967"/>
              <a:gd name="connsiteX24" fmla="*/ 1572899 w 6184806"/>
              <a:gd name="connsiteY24" fmla="*/ 1762630 h 5154967"/>
              <a:gd name="connsiteX25" fmla="*/ 2147429 w 6184806"/>
              <a:gd name="connsiteY25" fmla="*/ 768968 h 5154967"/>
              <a:gd name="connsiteX26" fmla="*/ 2489721 w 6184806"/>
              <a:gd name="connsiteY26" fmla="*/ 570035 h 5154967"/>
              <a:gd name="connsiteX27" fmla="*/ 1573268 w 6184806"/>
              <a:gd name="connsiteY27" fmla="*/ 0 h 5154967"/>
              <a:gd name="connsiteX28" fmla="*/ 2497662 w 6184806"/>
              <a:gd name="connsiteY28" fmla="*/ 0 h 5154967"/>
              <a:gd name="connsiteX29" fmla="*/ 2639415 w 6184806"/>
              <a:gd name="connsiteY29" fmla="*/ 83546 h 5154967"/>
              <a:gd name="connsiteX30" fmla="*/ 2887862 w 6184806"/>
              <a:gd name="connsiteY30" fmla="*/ 511387 h 5154967"/>
              <a:gd name="connsiteX31" fmla="*/ 2915928 w 6184806"/>
              <a:gd name="connsiteY31" fmla="*/ 559720 h 5154967"/>
              <a:gd name="connsiteX32" fmla="*/ 2893844 w 6184806"/>
              <a:gd name="connsiteY32" fmla="*/ 559720 h 5154967"/>
              <a:gd name="connsiteX33" fmla="*/ 2789466 w 6184806"/>
              <a:gd name="connsiteY33" fmla="*/ 559720 h 5154967"/>
              <a:gd name="connsiteX34" fmla="*/ 2744122 w 6184806"/>
              <a:gd name="connsiteY34" fmla="*/ 481634 h 5154967"/>
              <a:gd name="connsiteX35" fmla="*/ 2570885 w 6184806"/>
              <a:gd name="connsiteY35" fmla="*/ 183309 h 5154967"/>
              <a:gd name="connsiteX36" fmla="*/ 2445216 w 6184806"/>
              <a:gd name="connsiteY36" fmla="*/ 109243 h 5154967"/>
              <a:gd name="connsiteX37" fmla="*/ 1625714 w 6184806"/>
              <a:gd name="connsiteY37" fmla="*/ 109243 h 5154967"/>
              <a:gd name="connsiteX38" fmla="*/ 1498276 w 6184806"/>
              <a:gd name="connsiteY38" fmla="*/ 183309 h 5154967"/>
              <a:gd name="connsiteX39" fmla="*/ 1089410 w 6184806"/>
              <a:gd name="connsiteY39" fmla="*/ 890450 h 5154967"/>
              <a:gd name="connsiteX40" fmla="*/ 1089410 w 6184806"/>
              <a:gd name="connsiteY40" fmla="*/ 1035054 h 5154967"/>
              <a:gd name="connsiteX41" fmla="*/ 1498276 w 6184806"/>
              <a:gd name="connsiteY41" fmla="*/ 1742196 h 5154967"/>
              <a:gd name="connsiteX42" fmla="*/ 1552039 w 6184806"/>
              <a:gd name="connsiteY42" fmla="*/ 1796422 h 5154967"/>
              <a:gd name="connsiteX43" fmla="*/ 1558260 w 6184806"/>
              <a:gd name="connsiteY43" fmla="*/ 1799029 h 5154967"/>
              <a:gd name="connsiteX44" fmla="*/ 1524911 w 6184806"/>
              <a:gd name="connsiteY44" fmla="*/ 1856707 h 5154967"/>
              <a:gd name="connsiteX45" fmla="*/ 1500108 w 6184806"/>
              <a:gd name="connsiteY45" fmla="*/ 1899604 h 5154967"/>
              <a:gd name="connsiteX46" fmla="*/ 1525834 w 6184806"/>
              <a:gd name="connsiteY46" fmla="*/ 1910390 h 5154967"/>
              <a:gd name="connsiteX47" fmla="*/ 1569352 w 6184806"/>
              <a:gd name="connsiteY47" fmla="*/ 1916170 h 5154967"/>
              <a:gd name="connsiteX48" fmla="*/ 2493745 w 6184806"/>
              <a:gd name="connsiteY48" fmla="*/ 1916170 h 5154967"/>
              <a:gd name="connsiteX49" fmla="*/ 2635498 w 6184806"/>
              <a:gd name="connsiteY49" fmla="*/ 1832627 h 5154967"/>
              <a:gd name="connsiteX50" fmla="*/ 3098693 w 6184806"/>
              <a:gd name="connsiteY50" fmla="*/ 1034974 h 5154967"/>
              <a:gd name="connsiteX51" fmla="*/ 3098693 w 6184806"/>
              <a:gd name="connsiteY51" fmla="*/ 871863 h 5154967"/>
              <a:gd name="connsiteX52" fmla="*/ 2945803 w 6184806"/>
              <a:gd name="connsiteY52" fmla="*/ 608576 h 5154967"/>
              <a:gd name="connsiteX53" fmla="*/ 2923422 w 6184806"/>
              <a:gd name="connsiteY53" fmla="*/ 570035 h 5154967"/>
              <a:gd name="connsiteX54" fmla="*/ 3027104 w 6184806"/>
              <a:gd name="connsiteY54" fmla="*/ 570035 h 5154967"/>
              <a:gd name="connsiteX55" fmla="*/ 4690846 w 6184806"/>
              <a:gd name="connsiteY55" fmla="*/ 570035 h 5154967"/>
              <a:gd name="connsiteX56" fmla="*/ 5028384 w 6184806"/>
              <a:gd name="connsiteY56" fmla="*/ 768968 h 5154967"/>
              <a:gd name="connsiteX57" fmla="*/ 6131323 w 6184806"/>
              <a:gd name="connsiteY57" fmla="*/ 2668304 h 5154967"/>
              <a:gd name="connsiteX58" fmla="*/ 6131323 w 6184806"/>
              <a:gd name="connsiteY58" fmla="*/ 3056698 h 5154967"/>
              <a:gd name="connsiteX59" fmla="*/ 5028384 w 6184806"/>
              <a:gd name="connsiteY59" fmla="*/ 4956035 h 5154967"/>
              <a:gd name="connsiteX60" fmla="*/ 4690846 w 6184806"/>
              <a:gd name="connsiteY60" fmla="*/ 5154967 h 5154967"/>
              <a:gd name="connsiteX61" fmla="*/ 2489721 w 6184806"/>
              <a:gd name="connsiteY61" fmla="*/ 5154967 h 5154967"/>
              <a:gd name="connsiteX62" fmla="*/ 2147429 w 6184806"/>
              <a:gd name="connsiteY62" fmla="*/ 4956035 h 5154967"/>
              <a:gd name="connsiteX63" fmla="*/ 1049243 w 6184806"/>
              <a:gd name="connsiteY63" fmla="*/ 3056698 h 5154967"/>
              <a:gd name="connsiteX64" fmla="*/ 1049243 w 6184806"/>
              <a:gd name="connsiteY64" fmla="*/ 2668304 h 5154967"/>
              <a:gd name="connsiteX65" fmla="*/ 1457007 w 6184806"/>
              <a:gd name="connsiteY65" fmla="*/ 1963067 h 5154967"/>
              <a:gd name="connsiteX66" fmla="*/ 1491373 w 6184806"/>
              <a:gd name="connsiteY66" fmla="*/ 1903634 h 5154967"/>
              <a:gd name="connsiteX67" fmla="*/ 1490164 w 6184806"/>
              <a:gd name="connsiteY67" fmla="*/ 1903127 h 5154967"/>
              <a:gd name="connsiteX68" fmla="*/ 1429519 w 6184806"/>
              <a:gd name="connsiteY68" fmla="*/ 1841960 h 5154967"/>
              <a:gd name="connsiteX69" fmla="*/ 968320 w 6184806"/>
              <a:gd name="connsiteY69" fmla="*/ 1044307 h 5154967"/>
              <a:gd name="connsiteX70" fmla="*/ 968320 w 6184806"/>
              <a:gd name="connsiteY70" fmla="*/ 881196 h 5154967"/>
              <a:gd name="connsiteX71" fmla="*/ 1429519 w 6184806"/>
              <a:gd name="connsiteY71" fmla="*/ 83546 h 5154967"/>
              <a:gd name="connsiteX72" fmla="*/ 1573268 w 6184806"/>
              <a:gd name="connsiteY72" fmla="*/ 0 h 51549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6184806" h="5154967">
                <a:moveTo>
                  <a:pt x="363179" y="3125191"/>
                </a:moveTo>
                <a:cubicBezTo>
                  <a:pt x="363179" y="3125191"/>
                  <a:pt x="363179" y="3125191"/>
                  <a:pt x="898270" y="3125191"/>
                </a:cubicBezTo>
                <a:cubicBezTo>
                  <a:pt x="931786" y="3125191"/>
                  <a:pt x="964145" y="3143614"/>
                  <a:pt x="980326" y="3173551"/>
                </a:cubicBezTo>
                <a:cubicBezTo>
                  <a:pt x="980326" y="3173551"/>
                  <a:pt x="980326" y="3173551"/>
                  <a:pt x="1248448" y="3635277"/>
                </a:cubicBezTo>
                <a:cubicBezTo>
                  <a:pt x="1265784" y="3664063"/>
                  <a:pt x="1265784" y="3700909"/>
                  <a:pt x="1248448" y="3729695"/>
                </a:cubicBezTo>
                <a:cubicBezTo>
                  <a:pt x="1248448" y="3729695"/>
                  <a:pt x="1248448" y="3729695"/>
                  <a:pt x="980326" y="4191421"/>
                </a:cubicBezTo>
                <a:cubicBezTo>
                  <a:pt x="964145" y="4221358"/>
                  <a:pt x="931786" y="4239781"/>
                  <a:pt x="898270" y="4239781"/>
                </a:cubicBezTo>
                <a:cubicBezTo>
                  <a:pt x="898270" y="4239781"/>
                  <a:pt x="898270" y="4239781"/>
                  <a:pt x="363179" y="4239781"/>
                </a:cubicBezTo>
                <a:cubicBezTo>
                  <a:pt x="328508" y="4239781"/>
                  <a:pt x="297305" y="4221358"/>
                  <a:pt x="279969" y="4191421"/>
                </a:cubicBezTo>
                <a:cubicBezTo>
                  <a:pt x="279969" y="4191421"/>
                  <a:pt x="279969" y="4191421"/>
                  <a:pt x="13002" y="3729695"/>
                </a:cubicBezTo>
                <a:cubicBezTo>
                  <a:pt x="-4334" y="3700909"/>
                  <a:pt x="-4334" y="3664063"/>
                  <a:pt x="13002" y="3635277"/>
                </a:cubicBezTo>
                <a:cubicBezTo>
                  <a:pt x="13002" y="3635277"/>
                  <a:pt x="13002" y="3635277"/>
                  <a:pt x="279969" y="3173551"/>
                </a:cubicBezTo>
                <a:cubicBezTo>
                  <a:pt x="297305" y="3143614"/>
                  <a:pt x="328508" y="3125191"/>
                  <a:pt x="363179" y="3125191"/>
                </a:cubicBezTo>
                <a:close/>
                <a:moveTo>
                  <a:pt x="2489721" y="570035"/>
                </a:moveTo>
                <a:cubicBezTo>
                  <a:pt x="2489721" y="570035"/>
                  <a:pt x="2489721" y="570035"/>
                  <a:pt x="2764862" y="570035"/>
                </a:cubicBezTo>
                <a:lnTo>
                  <a:pt x="2796959" y="570035"/>
                </a:lnTo>
                <a:lnTo>
                  <a:pt x="2827587" y="622777"/>
                </a:lnTo>
                <a:cubicBezTo>
                  <a:pt x="2870233" y="696217"/>
                  <a:pt x="2919858" y="781675"/>
                  <a:pt x="2977604" y="881117"/>
                </a:cubicBezTo>
                <a:cubicBezTo>
                  <a:pt x="3004153" y="925204"/>
                  <a:pt x="3004153" y="981634"/>
                  <a:pt x="2977604" y="1025720"/>
                </a:cubicBezTo>
                <a:cubicBezTo>
                  <a:pt x="2977604" y="1025720"/>
                  <a:pt x="2977604" y="1025720"/>
                  <a:pt x="2566968" y="1732863"/>
                </a:cubicBezTo>
                <a:cubicBezTo>
                  <a:pt x="2542188" y="1778712"/>
                  <a:pt x="2492629" y="1806927"/>
                  <a:pt x="2441299" y="1806927"/>
                </a:cubicBezTo>
                <a:cubicBezTo>
                  <a:pt x="2441299" y="1806927"/>
                  <a:pt x="2441299" y="1806927"/>
                  <a:pt x="1621798" y="1806927"/>
                </a:cubicBezTo>
                <a:cubicBezTo>
                  <a:pt x="1608523" y="1806927"/>
                  <a:pt x="1595580" y="1805163"/>
                  <a:pt x="1583218" y="1801802"/>
                </a:cubicBezTo>
                <a:lnTo>
                  <a:pt x="1556683" y="1790677"/>
                </a:lnTo>
                <a:lnTo>
                  <a:pt x="1572899" y="1762630"/>
                </a:lnTo>
                <a:cubicBezTo>
                  <a:pt x="1719523" y="1509042"/>
                  <a:pt x="1907201" y="1184448"/>
                  <a:pt x="2147429" y="768968"/>
                </a:cubicBezTo>
                <a:cubicBezTo>
                  <a:pt x="2218739" y="645819"/>
                  <a:pt x="2347099" y="570035"/>
                  <a:pt x="2489721" y="570035"/>
                </a:cubicBezTo>
                <a:close/>
                <a:moveTo>
                  <a:pt x="1573268" y="0"/>
                </a:moveTo>
                <a:cubicBezTo>
                  <a:pt x="1573268" y="0"/>
                  <a:pt x="1573268" y="0"/>
                  <a:pt x="2497662" y="0"/>
                </a:cubicBezTo>
                <a:cubicBezTo>
                  <a:pt x="2555561" y="0"/>
                  <a:pt x="2611463" y="31828"/>
                  <a:pt x="2639415" y="83546"/>
                </a:cubicBezTo>
                <a:cubicBezTo>
                  <a:pt x="2639415" y="83546"/>
                  <a:pt x="2639415" y="83546"/>
                  <a:pt x="2887862" y="511387"/>
                </a:cubicBezTo>
                <a:lnTo>
                  <a:pt x="2915928" y="559720"/>
                </a:lnTo>
                <a:lnTo>
                  <a:pt x="2893844" y="559720"/>
                </a:lnTo>
                <a:lnTo>
                  <a:pt x="2789466" y="559720"/>
                </a:lnTo>
                <a:lnTo>
                  <a:pt x="2744122" y="481634"/>
                </a:lnTo>
                <a:cubicBezTo>
                  <a:pt x="2570885" y="183309"/>
                  <a:pt x="2570885" y="183309"/>
                  <a:pt x="2570885" y="183309"/>
                </a:cubicBezTo>
                <a:cubicBezTo>
                  <a:pt x="2546104" y="137459"/>
                  <a:pt x="2496545" y="109243"/>
                  <a:pt x="2445216" y="109243"/>
                </a:cubicBezTo>
                <a:cubicBezTo>
                  <a:pt x="1625714" y="109243"/>
                  <a:pt x="1625714" y="109243"/>
                  <a:pt x="1625714" y="109243"/>
                </a:cubicBezTo>
                <a:cubicBezTo>
                  <a:pt x="1572615" y="109243"/>
                  <a:pt x="1524825" y="137459"/>
                  <a:pt x="1498276" y="183309"/>
                </a:cubicBezTo>
                <a:cubicBezTo>
                  <a:pt x="1089410" y="890450"/>
                  <a:pt x="1089410" y="890450"/>
                  <a:pt x="1089410" y="890450"/>
                </a:cubicBezTo>
                <a:cubicBezTo>
                  <a:pt x="1062860" y="934537"/>
                  <a:pt x="1062860" y="990967"/>
                  <a:pt x="1089410" y="1035054"/>
                </a:cubicBezTo>
                <a:cubicBezTo>
                  <a:pt x="1498276" y="1742196"/>
                  <a:pt x="1498276" y="1742196"/>
                  <a:pt x="1498276" y="1742196"/>
                </a:cubicBezTo>
                <a:cubicBezTo>
                  <a:pt x="1511551" y="1765121"/>
                  <a:pt x="1530135" y="1783637"/>
                  <a:pt x="1552039" y="1796422"/>
                </a:cubicBezTo>
                <a:lnTo>
                  <a:pt x="1558260" y="1799029"/>
                </a:lnTo>
                <a:lnTo>
                  <a:pt x="1524911" y="1856707"/>
                </a:lnTo>
                <a:lnTo>
                  <a:pt x="1500108" y="1899604"/>
                </a:lnTo>
                <a:lnTo>
                  <a:pt x="1525834" y="1910390"/>
                </a:lnTo>
                <a:cubicBezTo>
                  <a:pt x="1539779" y="1914181"/>
                  <a:pt x="1554378" y="1916170"/>
                  <a:pt x="1569352" y="1916170"/>
                </a:cubicBezTo>
                <a:cubicBezTo>
                  <a:pt x="2493745" y="1916170"/>
                  <a:pt x="2493745" y="1916170"/>
                  <a:pt x="2493745" y="1916170"/>
                </a:cubicBezTo>
                <a:cubicBezTo>
                  <a:pt x="2551645" y="1916170"/>
                  <a:pt x="2607546" y="1884345"/>
                  <a:pt x="2635498" y="1832627"/>
                </a:cubicBezTo>
                <a:cubicBezTo>
                  <a:pt x="3098693" y="1034974"/>
                  <a:pt x="3098693" y="1034974"/>
                  <a:pt x="3098693" y="1034974"/>
                </a:cubicBezTo>
                <a:cubicBezTo>
                  <a:pt x="3128641" y="985246"/>
                  <a:pt x="3128641" y="921593"/>
                  <a:pt x="3098693" y="871863"/>
                </a:cubicBezTo>
                <a:cubicBezTo>
                  <a:pt x="3040794" y="772157"/>
                  <a:pt x="2990132" y="684914"/>
                  <a:pt x="2945803" y="608576"/>
                </a:cubicBezTo>
                <a:lnTo>
                  <a:pt x="2923422" y="570035"/>
                </a:lnTo>
                <a:lnTo>
                  <a:pt x="3027104" y="570035"/>
                </a:lnTo>
                <a:cubicBezTo>
                  <a:pt x="3349535" y="570035"/>
                  <a:pt x="3865424" y="570035"/>
                  <a:pt x="4690846" y="570035"/>
                </a:cubicBezTo>
                <a:cubicBezTo>
                  <a:pt x="4828714" y="570035"/>
                  <a:pt x="4961827" y="645819"/>
                  <a:pt x="5028384" y="768968"/>
                </a:cubicBezTo>
                <a:cubicBezTo>
                  <a:pt x="5028384" y="768968"/>
                  <a:pt x="5028384" y="768968"/>
                  <a:pt x="6131323" y="2668304"/>
                </a:cubicBezTo>
                <a:cubicBezTo>
                  <a:pt x="6202634" y="2786717"/>
                  <a:pt x="6202634" y="2938285"/>
                  <a:pt x="6131323" y="3056698"/>
                </a:cubicBezTo>
                <a:cubicBezTo>
                  <a:pt x="6131323" y="3056698"/>
                  <a:pt x="6131323" y="3056698"/>
                  <a:pt x="5028384" y="4956035"/>
                </a:cubicBezTo>
                <a:cubicBezTo>
                  <a:pt x="4961827" y="5079184"/>
                  <a:pt x="4828714" y="5154967"/>
                  <a:pt x="4690846" y="5154967"/>
                </a:cubicBezTo>
                <a:cubicBezTo>
                  <a:pt x="4690846" y="5154967"/>
                  <a:pt x="4690846" y="5154967"/>
                  <a:pt x="2489721" y="5154967"/>
                </a:cubicBezTo>
                <a:cubicBezTo>
                  <a:pt x="2347099" y="5154967"/>
                  <a:pt x="2218739" y="5079184"/>
                  <a:pt x="2147429" y="4956035"/>
                </a:cubicBezTo>
                <a:cubicBezTo>
                  <a:pt x="2147429" y="4956035"/>
                  <a:pt x="2147429" y="4956035"/>
                  <a:pt x="1049243" y="3056698"/>
                </a:cubicBezTo>
                <a:cubicBezTo>
                  <a:pt x="977932" y="2938285"/>
                  <a:pt x="977932" y="2786717"/>
                  <a:pt x="1049243" y="2668304"/>
                </a:cubicBezTo>
                <a:cubicBezTo>
                  <a:pt x="1049243" y="2668304"/>
                  <a:pt x="1049243" y="2668304"/>
                  <a:pt x="1457007" y="1963067"/>
                </a:cubicBezTo>
                <a:lnTo>
                  <a:pt x="1491373" y="1903634"/>
                </a:lnTo>
                <a:lnTo>
                  <a:pt x="1490164" y="1903127"/>
                </a:lnTo>
                <a:cubicBezTo>
                  <a:pt x="1465456" y="1888705"/>
                  <a:pt x="1444493" y="1867820"/>
                  <a:pt x="1429519" y="1841960"/>
                </a:cubicBezTo>
                <a:cubicBezTo>
                  <a:pt x="1429519" y="1841960"/>
                  <a:pt x="1429519" y="1841960"/>
                  <a:pt x="968320" y="1044307"/>
                </a:cubicBezTo>
                <a:cubicBezTo>
                  <a:pt x="938371" y="994579"/>
                  <a:pt x="938371" y="930926"/>
                  <a:pt x="968320" y="881196"/>
                </a:cubicBezTo>
                <a:cubicBezTo>
                  <a:pt x="968320" y="881196"/>
                  <a:pt x="968320" y="881196"/>
                  <a:pt x="1429519" y="83546"/>
                </a:cubicBezTo>
                <a:cubicBezTo>
                  <a:pt x="1459466" y="31828"/>
                  <a:pt x="1513373" y="0"/>
                  <a:pt x="1573268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20848B-B2B4-45BE-A961-AEC0B06CF4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9916"/>
          <a:stretch/>
        </p:blipFill>
        <p:spPr>
          <a:xfrm>
            <a:off x="6854891" y="1793453"/>
            <a:ext cx="3203509" cy="3120691"/>
          </a:xfrm>
          <a:prstGeom prst="rect">
            <a:avLst/>
          </a:prstGeom>
        </p:spPr>
      </p:pic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1245686" y="851511"/>
            <a:ext cx="8628320" cy="812695"/>
          </a:xfrm>
        </p:spPr>
        <p:txBody>
          <a:bodyPr/>
          <a:lstStyle/>
          <a:p>
            <a:r>
              <a:rPr lang="en-US" sz="2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PASSIVE SINGLE AXIS SOLAR TRACKING</a:t>
            </a:r>
          </a:p>
          <a:p>
            <a:endParaRPr lang="en-IN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331286" y="-526758"/>
            <a:ext cx="10336714" cy="2190965"/>
          </a:xfrm>
        </p:spPr>
        <p:txBody>
          <a:bodyPr/>
          <a:lstStyle/>
          <a:p>
            <a:r>
              <a:rPr lang="en-US" sz="4000" b="1" dirty="0">
                <a:solidFill>
                  <a:schemeClr val="tx2"/>
                </a:solidFill>
                <a:latin typeface="Garamond" panose="02020404030301010803" pitchFamily="18" charset="0"/>
              </a:rPr>
              <a:t>SMART INDIA HACKATHON 2024</a:t>
            </a:r>
            <a:endParaRPr lang="en-IN" sz="4000" b="1" dirty="0">
              <a:solidFill>
                <a:schemeClr val="tx2"/>
              </a:solidFill>
              <a:latin typeface="Garamond" panose="02020404030301010803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31286" y="1259608"/>
            <a:ext cx="6178037" cy="50443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ID – </a:t>
            </a:r>
            <a:r>
              <a:rPr lang="en-IN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SIH1545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 Title- </a:t>
            </a:r>
            <a:r>
              <a:rPr lang="en-US" dirty="0">
                <a:solidFill>
                  <a:srgbClr val="212529"/>
                </a:solidFill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a non-electrical device for tracking the movement of the sun for the movement of the solar panels, increasing their efficiency</a:t>
            </a:r>
            <a:endParaRPr lang="en-US" b="1" i="0" dirty="0">
              <a:solidFill>
                <a:srgbClr val="212529"/>
              </a:solidFill>
              <a:effectLst/>
              <a:highlight>
                <a:srgbClr val="FFFFFF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Theme - </a:t>
            </a:r>
            <a:r>
              <a:rPr lang="en-IN" b="0" i="0" dirty="0">
                <a:solidFill>
                  <a:srgbClr val="212529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Renewable / Sustainable Energy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PS Category-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Team ID-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7195</a:t>
            </a:r>
          </a:p>
          <a:p>
            <a:pPr marL="285750" indent="-285750" algn="just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Arial" panose="020B0604020202020204" pitchFamily="34" charset="0"/>
                <a:cs typeface="Arial" panose="020B0604020202020204" pitchFamily="34" charset="0"/>
              </a:rPr>
              <a:t>Team Name-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EEE08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74006" y="0"/>
            <a:ext cx="2246575" cy="1149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6484125"/>
            <a:ext cx="12191999" cy="373874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361" name="Title 1"/>
          <p:cNvSpPr>
            <a:spLocks noGrp="1"/>
          </p:cNvSpPr>
          <p:nvPr>
            <p:ph type="title"/>
          </p:nvPr>
        </p:nvSpPr>
        <p:spPr>
          <a:xfrm>
            <a:off x="263001" y="-392507"/>
            <a:ext cx="10972800" cy="1143000"/>
          </a:xfrm>
        </p:spPr>
        <p:txBody>
          <a:bodyPr/>
          <a:lstStyle/>
          <a:p>
            <a:pPr eaLnBrk="1" hangingPunct="1"/>
            <a:b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</a:br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IDEA TITLE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 smtClean="0">
                <a:solidFill>
                  <a:schemeClr val="bg1"/>
                </a:solidFill>
              </a:rPr>
              <a:pPr/>
              <a:t>2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89038" y="6541035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Idea submission- Template</a:t>
            </a:r>
          </a:p>
        </p:txBody>
      </p:sp>
      <p:sp>
        <p:nvSpPr>
          <p:cNvPr id="2" name="Oval 1" descr="Your startup LOGO">
            <a:extLst>
              <a:ext uri="{FF2B5EF4-FFF2-40B4-BE49-F238E27FC236}">
                <a16:creationId xmlns:a16="http://schemas.microsoft.com/office/drawing/2014/main" id="{FD737E7C-6E0E-4B08-9E9D-6130C95211A6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76049" y="99310"/>
            <a:ext cx="1170182" cy="69289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EEE08</a:t>
            </a: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369296" y="26590"/>
            <a:ext cx="1643610" cy="8383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321C15D-3C67-0176-F08C-9BF1BE1F964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849"/>
          <a:stretch/>
        </p:blipFill>
        <p:spPr>
          <a:xfrm rot="16200000">
            <a:off x="9672999" y="1584134"/>
            <a:ext cx="3108701" cy="173678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DFD1E1E-B339-F993-5837-9F820421C1E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941" t="5576" r="3232" b="4582"/>
          <a:stretch/>
        </p:blipFill>
        <p:spPr>
          <a:xfrm>
            <a:off x="10363520" y="4602397"/>
            <a:ext cx="1732224" cy="128621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E753D44-6A96-44B9-AC04-21C7B23FA2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3617" y="498370"/>
            <a:ext cx="1736789" cy="99574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7F78D3CF-4FDC-C562-FD8A-967502FDA9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11373" y="2063823"/>
            <a:ext cx="1115515" cy="52645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957B39DE-E3D2-84C3-B79B-1EFF0AF77D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97173" y="3073332"/>
            <a:ext cx="1678272" cy="665711"/>
          </a:xfrm>
          <a:prstGeom prst="rect">
            <a:avLst/>
          </a:prstGeom>
        </p:spPr>
      </p:pic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14DABFEF-9656-378C-940C-1A35A2FF1ACF}"/>
              </a:ext>
            </a:extLst>
          </p:cNvPr>
          <p:cNvCxnSpPr>
            <a:cxnSpLocks/>
          </p:cNvCxnSpPr>
          <p:nvPr/>
        </p:nvCxnSpPr>
        <p:spPr>
          <a:xfrm>
            <a:off x="9678872" y="1395976"/>
            <a:ext cx="597595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BD755D9B-9CEC-272E-83BF-9C4A6FF222D9}"/>
              </a:ext>
            </a:extLst>
          </p:cNvPr>
          <p:cNvCxnSpPr>
            <a:cxnSpLocks/>
          </p:cNvCxnSpPr>
          <p:nvPr/>
        </p:nvCxnSpPr>
        <p:spPr>
          <a:xfrm>
            <a:off x="9678872" y="3195140"/>
            <a:ext cx="597595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167B75D0-0875-EE4E-F798-A9E404162880}"/>
              </a:ext>
            </a:extLst>
          </p:cNvPr>
          <p:cNvCxnSpPr>
            <a:cxnSpLocks/>
          </p:cNvCxnSpPr>
          <p:nvPr/>
        </p:nvCxnSpPr>
        <p:spPr>
          <a:xfrm>
            <a:off x="9677979" y="2301307"/>
            <a:ext cx="597595" cy="0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F1B5508B-291C-6A74-6DFE-FDE24506B22C}"/>
              </a:ext>
            </a:extLst>
          </p:cNvPr>
          <p:cNvCxnSpPr>
            <a:cxnSpLocks/>
          </p:cNvCxnSpPr>
          <p:nvPr/>
        </p:nvCxnSpPr>
        <p:spPr>
          <a:xfrm>
            <a:off x="9336117" y="1494112"/>
            <a:ext cx="0" cy="402161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5383" name="Picture 15382">
            <a:extLst>
              <a:ext uri="{FF2B5EF4-FFF2-40B4-BE49-F238E27FC236}">
                <a16:creationId xmlns:a16="http://schemas.microsoft.com/office/drawing/2014/main" id="{AD5934CD-D8AF-C6E2-EADF-27287DB3BE5F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5882" r="5882"/>
          <a:stretch/>
        </p:blipFill>
        <p:spPr>
          <a:xfrm rot="5400000">
            <a:off x="8281992" y="4219608"/>
            <a:ext cx="1473205" cy="1842842"/>
          </a:xfrm>
          <a:prstGeom prst="rect">
            <a:avLst/>
          </a:prstGeom>
        </p:spPr>
      </p:pic>
      <p:pic>
        <p:nvPicPr>
          <p:cNvPr id="15400" name="Picture 15399">
            <a:extLst>
              <a:ext uri="{FF2B5EF4-FFF2-40B4-BE49-F238E27FC236}">
                <a16:creationId xmlns:a16="http://schemas.microsoft.com/office/drawing/2014/main" id="{969BDE48-A6F7-62D1-856C-DF49EA7752BA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 l="3609" t="11899" r="1864"/>
          <a:stretch/>
        </p:blipFill>
        <p:spPr>
          <a:xfrm>
            <a:off x="266840" y="3903035"/>
            <a:ext cx="3254867" cy="2229557"/>
          </a:xfrm>
          <a:prstGeom prst="rect">
            <a:avLst/>
          </a:prstGeom>
        </p:spPr>
      </p:pic>
      <p:pic>
        <p:nvPicPr>
          <p:cNvPr id="15402" name="Picture 15401">
            <a:extLst>
              <a:ext uri="{FF2B5EF4-FFF2-40B4-BE49-F238E27FC236}">
                <a16:creationId xmlns:a16="http://schemas.microsoft.com/office/drawing/2014/main" id="{0FA7FE1B-0725-AFE3-0E55-45AB3EE05EC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71965" y="898178"/>
            <a:ext cx="3128734" cy="2342135"/>
          </a:xfrm>
          <a:prstGeom prst="rect">
            <a:avLst/>
          </a:prstGeom>
        </p:spPr>
      </p:pic>
      <p:cxnSp>
        <p:nvCxnSpPr>
          <p:cNvPr id="15458" name="Straight Arrow Connector 15457">
            <a:extLst>
              <a:ext uri="{FF2B5EF4-FFF2-40B4-BE49-F238E27FC236}">
                <a16:creationId xmlns:a16="http://schemas.microsoft.com/office/drawing/2014/main" id="{63BF9143-CE99-A2C2-9350-5C5AA2184B87}"/>
              </a:ext>
            </a:extLst>
          </p:cNvPr>
          <p:cNvCxnSpPr>
            <a:cxnSpLocks/>
          </p:cNvCxnSpPr>
          <p:nvPr/>
        </p:nvCxnSpPr>
        <p:spPr>
          <a:xfrm flipV="1">
            <a:off x="9325565" y="2655531"/>
            <a:ext cx="0" cy="417801"/>
          </a:xfrm>
          <a:prstGeom prst="straightConnector1">
            <a:avLst/>
          </a:prstGeom>
          <a:ln w="19050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78CA3B63-828D-31D4-6A76-5D1A0AEC66AF}"/>
              </a:ext>
            </a:extLst>
          </p:cNvPr>
          <p:cNvSpPr/>
          <p:nvPr/>
        </p:nvSpPr>
        <p:spPr>
          <a:xfrm>
            <a:off x="3793655" y="867932"/>
            <a:ext cx="4110562" cy="476651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4CB038-4D96-A73A-925C-4A12EDE76951}"/>
              </a:ext>
            </a:extLst>
          </p:cNvPr>
          <p:cNvSpPr txBox="1"/>
          <p:nvPr/>
        </p:nvSpPr>
        <p:spPr>
          <a:xfrm>
            <a:off x="3841226" y="1072324"/>
            <a:ext cx="3901412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idea is to develop a tracking system by using </a:t>
            </a:r>
            <a:r>
              <a:rPr 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Additional Solar Panels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Maximum Exposer </a:t>
            </a:r>
          </a:p>
          <a:p>
            <a:pPr algn="just"/>
            <a:endParaRPr lang="en-US" sz="1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utput of a side Solar panels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signal is given as input to </a:t>
            </a:r>
            <a:r>
              <a:rPr 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Microcontroller will reads signal from panel ,Based on that signal </a:t>
            </a:r>
            <a:r>
              <a:rPr 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will ON and OFF (Forward and Reversed)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 that signal from Relay </a:t>
            </a:r>
            <a:r>
              <a:rPr 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Actuator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will lift Accordingly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Also </a:t>
            </a:r>
            <a:r>
              <a:rPr lang="en-US" sz="16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Battery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powered by side solar panels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2C5AABE-3663-C4CA-10DA-25E1ABAE0B32}"/>
              </a:ext>
            </a:extLst>
          </p:cNvPr>
          <p:cNvCxnSpPr>
            <a:cxnSpLocks/>
          </p:cNvCxnSpPr>
          <p:nvPr/>
        </p:nvCxnSpPr>
        <p:spPr>
          <a:xfrm flipH="1">
            <a:off x="9885364" y="5398909"/>
            <a:ext cx="353916" cy="0"/>
          </a:xfrm>
          <a:prstGeom prst="straightConnector1">
            <a:avLst/>
          </a:prstGeom>
          <a:ln w="19050">
            <a:solidFill>
              <a:schemeClr val="dk1"/>
            </a:solidFill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77B7C96E-A1CF-1E96-E8D5-E69B59F8BEEA}"/>
              </a:ext>
            </a:extLst>
          </p:cNvPr>
          <p:cNvCxnSpPr>
            <a:cxnSpLocks/>
          </p:cNvCxnSpPr>
          <p:nvPr/>
        </p:nvCxnSpPr>
        <p:spPr>
          <a:xfrm flipH="1">
            <a:off x="9886991" y="5744868"/>
            <a:ext cx="372544" cy="0"/>
          </a:xfrm>
          <a:prstGeom prst="straightConnector1">
            <a:avLst/>
          </a:prstGeom>
          <a:ln w="19050">
            <a:solidFill>
              <a:schemeClr val="dk1"/>
            </a:solidFill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F3FF455-DE34-6305-4886-FF84BF4C773D}"/>
              </a:ext>
            </a:extLst>
          </p:cNvPr>
          <p:cNvCxnSpPr>
            <a:cxnSpLocks/>
          </p:cNvCxnSpPr>
          <p:nvPr/>
        </p:nvCxnSpPr>
        <p:spPr>
          <a:xfrm>
            <a:off x="11191101" y="4261476"/>
            <a:ext cx="0" cy="277248"/>
          </a:xfrm>
          <a:prstGeom prst="straightConnector1">
            <a:avLst/>
          </a:prstGeom>
          <a:ln w="19050">
            <a:solidFill>
              <a:schemeClr val="dk1"/>
            </a:solidFill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B8A9693-43E7-ADBA-D595-96B64682309A}"/>
              </a:ext>
            </a:extLst>
          </p:cNvPr>
          <p:cNvCxnSpPr>
            <a:cxnSpLocks/>
          </p:cNvCxnSpPr>
          <p:nvPr/>
        </p:nvCxnSpPr>
        <p:spPr>
          <a:xfrm>
            <a:off x="11457265" y="4249875"/>
            <a:ext cx="0" cy="288849"/>
          </a:xfrm>
          <a:prstGeom prst="straightConnector1">
            <a:avLst/>
          </a:prstGeom>
          <a:ln w="19050">
            <a:solidFill>
              <a:schemeClr val="dk1"/>
            </a:solidFill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DE6B0CF9-6AFA-A453-512A-E162FE71321E}"/>
              </a:ext>
            </a:extLst>
          </p:cNvPr>
          <p:cNvSpPr txBox="1"/>
          <p:nvPr/>
        </p:nvSpPr>
        <p:spPr>
          <a:xfrm>
            <a:off x="8235878" y="3823613"/>
            <a:ext cx="16325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SOLAR PANEL-2</a:t>
            </a:r>
          </a:p>
        </p:txBody>
      </p:sp>
      <p:sp>
        <p:nvSpPr>
          <p:cNvPr id="15368" name="TextBox 15367">
            <a:extLst>
              <a:ext uri="{FF2B5EF4-FFF2-40B4-BE49-F238E27FC236}">
                <a16:creationId xmlns:a16="http://schemas.microsoft.com/office/drawing/2014/main" id="{A39E51E5-3AF5-0EA3-0FBD-D6F8D4C9839E}"/>
              </a:ext>
            </a:extLst>
          </p:cNvPr>
          <p:cNvSpPr txBox="1"/>
          <p:nvPr/>
        </p:nvSpPr>
        <p:spPr>
          <a:xfrm>
            <a:off x="8235877" y="1500910"/>
            <a:ext cx="12171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SOLAR PANEL-1</a:t>
            </a:r>
          </a:p>
        </p:txBody>
      </p:sp>
      <p:sp>
        <p:nvSpPr>
          <p:cNvPr id="15369" name="TextBox 15368">
            <a:extLst>
              <a:ext uri="{FF2B5EF4-FFF2-40B4-BE49-F238E27FC236}">
                <a16:creationId xmlns:a16="http://schemas.microsoft.com/office/drawing/2014/main" id="{49E72F5E-7247-5A2D-EA02-2CF1975BBCFE}"/>
              </a:ext>
            </a:extLst>
          </p:cNvPr>
          <p:cNvSpPr txBox="1"/>
          <p:nvPr/>
        </p:nvSpPr>
        <p:spPr>
          <a:xfrm>
            <a:off x="8484634" y="2611050"/>
            <a:ext cx="10148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BATTERY</a:t>
            </a:r>
          </a:p>
        </p:txBody>
      </p:sp>
      <p:sp>
        <p:nvSpPr>
          <p:cNvPr id="15371" name="TextBox 15370">
            <a:extLst>
              <a:ext uri="{FF2B5EF4-FFF2-40B4-BE49-F238E27FC236}">
                <a16:creationId xmlns:a16="http://schemas.microsoft.com/office/drawing/2014/main" id="{31D20953-6D50-E412-9994-AE0B46A77597}"/>
              </a:ext>
            </a:extLst>
          </p:cNvPr>
          <p:cNvSpPr txBox="1"/>
          <p:nvPr/>
        </p:nvSpPr>
        <p:spPr>
          <a:xfrm>
            <a:off x="10540585" y="3955581"/>
            <a:ext cx="14996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MICRO CONTROLLER</a:t>
            </a:r>
          </a:p>
        </p:txBody>
      </p:sp>
      <p:sp>
        <p:nvSpPr>
          <p:cNvPr id="15375" name="TextBox 15374">
            <a:extLst>
              <a:ext uri="{FF2B5EF4-FFF2-40B4-BE49-F238E27FC236}">
                <a16:creationId xmlns:a16="http://schemas.microsoft.com/office/drawing/2014/main" id="{B6D1F9A1-EF00-C3A5-CF0E-A9A8C873CD6C}"/>
              </a:ext>
            </a:extLst>
          </p:cNvPr>
          <p:cNvSpPr txBox="1"/>
          <p:nvPr/>
        </p:nvSpPr>
        <p:spPr>
          <a:xfrm>
            <a:off x="10715282" y="6001427"/>
            <a:ext cx="12869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 RELAY MODULE  </a:t>
            </a:r>
          </a:p>
        </p:txBody>
      </p:sp>
      <p:sp>
        <p:nvSpPr>
          <p:cNvPr id="15376" name="TextBox 15375">
            <a:extLst>
              <a:ext uri="{FF2B5EF4-FFF2-40B4-BE49-F238E27FC236}">
                <a16:creationId xmlns:a16="http://schemas.microsoft.com/office/drawing/2014/main" id="{3F439893-FC19-C736-76ED-5029CB25CA13}"/>
              </a:ext>
            </a:extLst>
          </p:cNvPr>
          <p:cNvSpPr txBox="1"/>
          <p:nvPr/>
        </p:nvSpPr>
        <p:spPr>
          <a:xfrm>
            <a:off x="8235878" y="5635113"/>
            <a:ext cx="15124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          ACTUATOR</a:t>
            </a:r>
          </a:p>
        </p:txBody>
      </p:sp>
      <p:sp>
        <p:nvSpPr>
          <p:cNvPr id="15388" name="TextBox 15387">
            <a:extLst>
              <a:ext uri="{FF2B5EF4-FFF2-40B4-BE49-F238E27FC236}">
                <a16:creationId xmlns:a16="http://schemas.microsoft.com/office/drawing/2014/main" id="{7871A7C2-E7D9-080F-92BA-74282D1B6455}"/>
              </a:ext>
            </a:extLst>
          </p:cNvPr>
          <p:cNvSpPr txBox="1"/>
          <p:nvPr/>
        </p:nvSpPr>
        <p:spPr>
          <a:xfrm>
            <a:off x="339634" y="3488370"/>
            <a:ext cx="31820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ACTUATOR SPECIFICATION: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7C7F5E0-0103-3C9D-A590-81EF2940E3AD}"/>
              </a:ext>
            </a:extLst>
          </p:cNvPr>
          <p:cNvCxnSpPr>
            <a:cxnSpLocks/>
          </p:cNvCxnSpPr>
          <p:nvPr/>
        </p:nvCxnSpPr>
        <p:spPr>
          <a:xfrm>
            <a:off x="2343861" y="601133"/>
            <a:ext cx="0" cy="297045"/>
          </a:xfrm>
          <a:prstGeom prst="straightConnector1">
            <a:avLst/>
          </a:prstGeom>
          <a:ln w="19050">
            <a:solidFill>
              <a:schemeClr val="dk1"/>
            </a:solidFill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0D4930CC-1AD2-28FC-74C6-42EDC082BF69}"/>
              </a:ext>
            </a:extLst>
          </p:cNvPr>
          <p:cNvSpPr txBox="1"/>
          <p:nvPr/>
        </p:nvSpPr>
        <p:spPr>
          <a:xfrm>
            <a:off x="1894273" y="354566"/>
            <a:ext cx="1170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EAST PANEL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757340AD-3521-C9AB-8E7E-821403BAD9D4}"/>
              </a:ext>
            </a:extLst>
          </p:cNvPr>
          <p:cNvCxnSpPr/>
          <p:nvPr/>
        </p:nvCxnSpPr>
        <p:spPr>
          <a:xfrm flipH="1">
            <a:off x="1246231" y="1779768"/>
            <a:ext cx="423868" cy="0"/>
          </a:xfrm>
          <a:prstGeom prst="straightConnector1">
            <a:avLst/>
          </a:prstGeom>
          <a:ln w="19050">
            <a:solidFill>
              <a:schemeClr val="dk1"/>
            </a:solidFill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94528AA2-7550-CD24-42E2-D198C5456DB5}"/>
              </a:ext>
            </a:extLst>
          </p:cNvPr>
          <p:cNvSpPr txBox="1"/>
          <p:nvPr/>
        </p:nvSpPr>
        <p:spPr>
          <a:xfrm>
            <a:off x="279627" y="1620327"/>
            <a:ext cx="10086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MAIN PANEL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9545BAAB-254A-C82C-E429-3CD93607C482}"/>
              </a:ext>
            </a:extLst>
          </p:cNvPr>
          <p:cNvCxnSpPr>
            <a:cxnSpLocks/>
          </p:cNvCxnSpPr>
          <p:nvPr/>
        </p:nvCxnSpPr>
        <p:spPr>
          <a:xfrm flipV="1">
            <a:off x="764826" y="2528840"/>
            <a:ext cx="0" cy="253381"/>
          </a:xfrm>
          <a:prstGeom prst="straightConnector1">
            <a:avLst/>
          </a:prstGeom>
          <a:ln w="19050">
            <a:solidFill>
              <a:schemeClr val="dk1"/>
            </a:solidFill>
            <a:headEnd type="none" w="med" len="med"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888685B3-FF51-9B1E-3940-EA9B71D2D8F0}"/>
              </a:ext>
            </a:extLst>
          </p:cNvPr>
          <p:cNvSpPr txBox="1"/>
          <p:nvPr/>
        </p:nvSpPr>
        <p:spPr>
          <a:xfrm>
            <a:off x="161931" y="2264268"/>
            <a:ext cx="9984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200" dirty="0"/>
              <a:t>WEST PANEL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472860"/>
            <a:ext cx="12191999" cy="385140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accent2">
                  <a:lumMod val="7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2235596" y="6558"/>
            <a:ext cx="7923388" cy="820450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TECHNICAL APPROACH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b="1">
                <a:solidFill>
                  <a:schemeClr val="bg1"/>
                </a:solidFill>
              </a:rPr>
              <a:pPr/>
              <a:t>3</a:t>
            </a:fld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107836" y="6486317"/>
            <a:ext cx="3204000" cy="365125"/>
          </a:xfrm>
        </p:spPr>
        <p:txBody>
          <a:bodyPr/>
          <a:lstStyle/>
          <a:p>
            <a:pPr>
              <a:defRPr/>
            </a:pPr>
            <a:r>
              <a:rPr lang="en-US" dirty="0">
                <a:solidFill>
                  <a:schemeClr val="bg1"/>
                </a:solidFill>
              </a:rPr>
              <a:t>@SIH Idea submission- Template</a:t>
            </a: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58984" y="81376"/>
            <a:ext cx="1891502" cy="924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9AEB61-1437-E2DE-39CF-BA18B5427A4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3793" t="46230" r="18008"/>
          <a:stretch/>
        </p:blipFill>
        <p:spPr>
          <a:xfrm>
            <a:off x="160286" y="1648102"/>
            <a:ext cx="1674736" cy="13345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B0071A2-70D9-FB7C-48E4-6C0073B970E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592" t="24032" r="32631" b="42837"/>
          <a:stretch/>
        </p:blipFill>
        <p:spPr>
          <a:xfrm>
            <a:off x="1808950" y="3578559"/>
            <a:ext cx="1618565" cy="14262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714B389-C3DB-6DBD-4627-06D502756411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25057" t="17941" r="22315" b="36934"/>
          <a:stretch/>
        </p:blipFill>
        <p:spPr>
          <a:xfrm>
            <a:off x="1835022" y="1652077"/>
            <a:ext cx="1616703" cy="13441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851466B-CFFC-A71B-D3B7-3A7E51F410A3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419" t="31695" r="8817" b="4833"/>
          <a:stretch/>
        </p:blipFill>
        <p:spPr>
          <a:xfrm>
            <a:off x="196627" y="3578559"/>
            <a:ext cx="1600089" cy="14262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C9AE18C-8753-10B4-F91D-E53999D312E8}"/>
              </a:ext>
            </a:extLst>
          </p:cNvPr>
          <p:cNvSpPr txBox="1"/>
          <p:nvPr/>
        </p:nvSpPr>
        <p:spPr>
          <a:xfrm>
            <a:off x="1319417" y="1317714"/>
            <a:ext cx="14701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>
                <a:latin typeface="+mn-lt"/>
              </a:rPr>
              <a:t>(Morning)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8AB3A0F-DE01-319F-5FEE-71640D343DD4}"/>
              </a:ext>
            </a:extLst>
          </p:cNvPr>
          <p:cNvSpPr txBox="1"/>
          <p:nvPr/>
        </p:nvSpPr>
        <p:spPr>
          <a:xfrm>
            <a:off x="1319417" y="3158810"/>
            <a:ext cx="16747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>
                <a:latin typeface="+mn-lt"/>
              </a:rPr>
              <a:t>(Evening)</a:t>
            </a:r>
          </a:p>
        </p:txBody>
      </p:sp>
      <p:sp>
        <p:nvSpPr>
          <p:cNvPr id="17426" name="Oval 17425" descr="Your startup LOGO">
            <a:extLst>
              <a:ext uri="{FF2B5EF4-FFF2-40B4-BE49-F238E27FC236}">
                <a16:creationId xmlns:a16="http://schemas.microsoft.com/office/drawing/2014/main" id="{5D709376-E4A6-E0AE-F201-1FAB57E22D1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65817" y="86690"/>
            <a:ext cx="1170182" cy="69289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EEE08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3D2F947-C824-90F4-4D29-00ECA868A327}"/>
                  </a:ext>
                </a:extLst>
              </p14:cNvPr>
              <p14:cNvContentPartPr/>
              <p14:nvPr/>
            </p14:nvContentPartPr>
            <p14:xfrm>
              <a:off x="7409736" y="3050856"/>
              <a:ext cx="1222200" cy="4971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3D2F947-C824-90F4-4D29-00ECA868A32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356096" y="2942856"/>
                <a:ext cx="1329840" cy="71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9DFC990-C4B6-B478-4254-51EDAFEB8E91}"/>
                  </a:ext>
                </a:extLst>
              </p14:cNvPr>
              <p14:cNvContentPartPr/>
              <p14:nvPr/>
            </p14:nvContentPartPr>
            <p14:xfrm>
              <a:off x="9582696" y="4881096"/>
              <a:ext cx="53280" cy="11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9DFC990-C4B6-B478-4254-51EDAFEB8E91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573696" y="4872096"/>
                <a:ext cx="7092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8B26330-B55A-539E-2771-3C4C6624335B}"/>
                  </a:ext>
                </a:extLst>
              </p14:cNvPr>
              <p14:cNvContentPartPr/>
              <p14:nvPr/>
            </p14:nvContentPartPr>
            <p14:xfrm>
              <a:off x="8631720" y="5888266"/>
              <a:ext cx="477360" cy="720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8B26330-B55A-539E-2771-3C4C6624335B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622720" y="5879266"/>
                <a:ext cx="495000" cy="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AFD70A2B-1A12-C58F-B525-4E6E44023F75}"/>
                  </a:ext>
                </a:extLst>
              </p14:cNvPr>
              <p14:cNvContentPartPr/>
              <p14:nvPr/>
            </p14:nvContentPartPr>
            <p14:xfrm>
              <a:off x="9206980" y="6027248"/>
              <a:ext cx="379440" cy="612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AFD70A2B-1A12-C58F-B525-4E6E44023F75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9197980" y="6018248"/>
                <a:ext cx="397080" cy="2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E9B5740B-A5E8-008B-7C1B-1C8C68FF0ADF}"/>
                  </a:ext>
                </a:extLst>
              </p14:cNvPr>
              <p14:cNvContentPartPr/>
              <p14:nvPr/>
            </p14:nvContentPartPr>
            <p14:xfrm>
              <a:off x="9445896" y="3661584"/>
              <a:ext cx="273600" cy="1263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E9B5740B-A5E8-008B-7C1B-1C8C68FF0ADF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9436896" y="3652558"/>
                <a:ext cx="291240" cy="1440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DA6C368E-9626-1FA1-4D18-3A44EFEEF458}"/>
                  </a:ext>
                </a:extLst>
              </p14:cNvPr>
              <p14:cNvContentPartPr/>
              <p14:nvPr/>
            </p14:nvContentPartPr>
            <p14:xfrm>
              <a:off x="9480390" y="4167210"/>
              <a:ext cx="66600" cy="3708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DA6C368E-9626-1FA1-4D18-3A44EFEEF458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9471750" y="4158210"/>
                <a:ext cx="8424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6F52471A-C110-A4E4-43ED-763B40BD926E}"/>
                  </a:ext>
                </a:extLst>
              </p14:cNvPr>
              <p14:cNvContentPartPr/>
              <p14:nvPr/>
            </p14:nvContentPartPr>
            <p14:xfrm>
              <a:off x="9260790" y="5783791"/>
              <a:ext cx="59400" cy="21204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6F52471A-C110-A4E4-43ED-763B40BD926E}"/>
                  </a:ext>
                </a:extLst>
              </p:cNvPr>
              <p:cNvPicPr/>
              <p:nvPr/>
            </p:nvPicPr>
            <p:blipFill>
              <a:blip r:embed="rId24"/>
              <a:stretch>
                <a:fillRect/>
              </a:stretch>
            </p:blipFill>
            <p:spPr>
              <a:xfrm>
                <a:off x="9251790" y="5774791"/>
                <a:ext cx="7704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57B85A46-701D-3ACA-ACBB-F36F62BB188A}"/>
                  </a:ext>
                </a:extLst>
              </p14:cNvPr>
              <p14:cNvContentPartPr/>
              <p14:nvPr/>
            </p14:nvContentPartPr>
            <p14:xfrm>
              <a:off x="8555740" y="5922369"/>
              <a:ext cx="651240" cy="17892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57B85A46-701D-3ACA-ACBB-F36F62BB188A}"/>
                  </a:ext>
                </a:extLst>
              </p:cNvPr>
              <p:cNvPicPr/>
              <p:nvPr/>
            </p:nvPicPr>
            <p:blipFill>
              <a:blip r:embed="rId26"/>
              <a:stretch>
                <a:fillRect/>
              </a:stretch>
            </p:blipFill>
            <p:spPr>
              <a:xfrm>
                <a:off x="8546740" y="5913729"/>
                <a:ext cx="668880" cy="196560"/>
              </a:xfrm>
              <a:prstGeom prst="rect">
                <a:avLst/>
              </a:prstGeom>
            </p:spPr>
          </p:pic>
        </mc:Fallback>
      </mc:AlternateContent>
      <p:sp>
        <p:nvSpPr>
          <p:cNvPr id="47" name="Rectangle 46">
            <a:extLst>
              <a:ext uri="{FF2B5EF4-FFF2-40B4-BE49-F238E27FC236}">
                <a16:creationId xmlns:a16="http://schemas.microsoft.com/office/drawing/2014/main" id="{23C3F2D9-51E0-4976-A0C6-8AF24AEBE41F}"/>
              </a:ext>
            </a:extLst>
          </p:cNvPr>
          <p:cNvSpPr/>
          <p:nvPr/>
        </p:nvSpPr>
        <p:spPr>
          <a:xfrm>
            <a:off x="3604000" y="934247"/>
            <a:ext cx="3882733" cy="21525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en-IN" b="1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</a:t>
            </a:r>
            <a:r>
              <a:rPr lang="en-IN" b="1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Stack</a:t>
            </a:r>
            <a:r>
              <a:rPr lang="en-IN" b="1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IN" spc="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linear actuator DC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IN" sz="1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Solar panels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Microcontroller(eg:ESP32)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Relay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Battery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Metallic mound stand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1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Programing(</a:t>
            </a:r>
            <a:r>
              <a:rPr lang="en-US" sz="1800" spc="4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eg:Embedded</a:t>
            </a:r>
            <a:r>
              <a:rPr lang="en-US" sz="1800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C)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6288653-AC9B-1EA4-2A00-A0CCC1766DE6}"/>
              </a:ext>
            </a:extLst>
          </p:cNvPr>
          <p:cNvSpPr/>
          <p:nvPr/>
        </p:nvSpPr>
        <p:spPr>
          <a:xfrm>
            <a:off x="3601838" y="3137844"/>
            <a:ext cx="3899014" cy="330091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endParaRPr lang="en-IN" spc="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6F161CC-67A0-A5B0-FBED-8013FC50047F}"/>
              </a:ext>
            </a:extLst>
          </p:cNvPr>
          <p:cNvSpPr txBox="1"/>
          <p:nvPr/>
        </p:nvSpPr>
        <p:spPr>
          <a:xfrm>
            <a:off x="3615715" y="3100264"/>
            <a:ext cx="385399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</a:t>
            </a:r>
            <a:r>
              <a:rPr lang="en-IN" b="1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 small solar panels inclined </a:t>
            </a:r>
            <a:r>
              <a:rPr lang="en-IN" spc="4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 degree </a:t>
            </a:r>
            <a:r>
              <a:rPr lang="en-IN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main panel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Based on the </a:t>
            </a:r>
            <a:r>
              <a:rPr lang="en-IN" spc="4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voltage difference </a:t>
            </a:r>
            <a:r>
              <a:rPr lang="en-IN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 side panel controller operates a relay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Relay will responsible for </a:t>
            </a:r>
            <a:r>
              <a:rPr lang="en-IN" spc="4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 and OFF(forward and Reverse) </a:t>
            </a:r>
            <a:r>
              <a:rPr lang="en-IN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Actuator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pc="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Actuator is connected to main panel and </a:t>
            </a:r>
            <a:r>
              <a:rPr lang="en-IN" spc="4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tilt the main panel for optimal Exposer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4A92DD-8BDF-58C2-186C-5C201A1A21E3}"/>
              </a:ext>
            </a:extLst>
          </p:cNvPr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7576831" y="1224123"/>
            <a:ext cx="4598428" cy="49920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9C7DF38-DA13-C57D-63C7-770257B983BB}"/>
              </a:ext>
            </a:extLst>
          </p:cNvPr>
          <p:cNvSpPr txBox="1"/>
          <p:nvPr/>
        </p:nvSpPr>
        <p:spPr>
          <a:xfrm>
            <a:off x="9119880" y="927417"/>
            <a:ext cx="1748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IN" b="1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lock Diagram</a:t>
            </a:r>
            <a:endParaRPr lang="en-IN" spc="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BC186C1-4D6B-01A7-5E0C-8AE656B25EBA}"/>
              </a:ext>
            </a:extLst>
          </p:cNvPr>
          <p:cNvSpPr txBox="1"/>
          <p:nvPr/>
        </p:nvSpPr>
        <p:spPr>
          <a:xfrm>
            <a:off x="1214121" y="908199"/>
            <a:ext cx="1573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Working Model</a:t>
            </a:r>
            <a:endParaRPr lang="en-IN" spc="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08C1138-BB0B-CD85-2B97-A87BF641DC46}"/>
              </a:ext>
            </a:extLst>
          </p:cNvPr>
          <p:cNvSpPr/>
          <p:nvPr/>
        </p:nvSpPr>
        <p:spPr>
          <a:xfrm>
            <a:off x="112151" y="5288316"/>
            <a:ext cx="3423952" cy="99094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pc="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IN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A008C7E-2555-5266-ECD4-1E1B0879D72C}"/>
              </a:ext>
            </a:extLst>
          </p:cNvPr>
          <p:cNvSpPr txBox="1"/>
          <p:nvPr/>
        </p:nvSpPr>
        <p:spPr>
          <a:xfrm>
            <a:off x="65817" y="5335736"/>
            <a:ext cx="37636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Product Status: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90% product build completed further testing and validation test is need to be done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1810512" y="177445"/>
            <a:ext cx="7906512" cy="616906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IMPACT AND BENEFITS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957816" y="81376"/>
            <a:ext cx="2092670" cy="101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9F4A2A6-6DD0-1D35-46D9-1F85B07F1EE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6676"/>
          <a:stretch/>
        </p:blipFill>
        <p:spPr>
          <a:xfrm>
            <a:off x="6250200" y="3482126"/>
            <a:ext cx="5518128" cy="2854593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D7808FEF-EF75-8798-B3F5-329B2C30B3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2739091"/>
              </p:ext>
            </p:extLst>
          </p:nvPr>
        </p:nvGraphicFramePr>
        <p:xfrm>
          <a:off x="141514" y="1016334"/>
          <a:ext cx="5800286" cy="2778062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678459">
                  <a:extLst>
                    <a:ext uri="{9D8B030D-6E8A-4147-A177-3AD203B41FA5}">
                      <a16:colId xmlns:a16="http://schemas.microsoft.com/office/drawing/2014/main" val="1381922882"/>
                    </a:ext>
                  </a:extLst>
                </a:gridCol>
                <a:gridCol w="2481293">
                  <a:extLst>
                    <a:ext uri="{9D8B030D-6E8A-4147-A177-3AD203B41FA5}">
                      <a16:colId xmlns:a16="http://schemas.microsoft.com/office/drawing/2014/main" val="573231086"/>
                    </a:ext>
                  </a:extLst>
                </a:gridCol>
                <a:gridCol w="2640534">
                  <a:extLst>
                    <a:ext uri="{9D8B030D-6E8A-4147-A177-3AD203B41FA5}">
                      <a16:colId xmlns:a16="http://schemas.microsoft.com/office/drawing/2014/main" val="179756583"/>
                    </a:ext>
                  </a:extLst>
                </a:gridCol>
              </a:tblGrid>
              <a:tr h="396866">
                <a:tc>
                  <a:txBody>
                    <a:bodyPr/>
                    <a:lstStyle/>
                    <a:p>
                      <a:r>
                        <a:rPr lang="en-IN" dirty="0" err="1"/>
                        <a:t>S.No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Active solar tracker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Passive solar tracker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8771185"/>
                  </a:ext>
                </a:extLst>
              </a:tr>
              <a:tr h="396866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1.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Motor-driven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Self-adjusting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5380583"/>
                  </a:ext>
                </a:extLst>
              </a:tr>
              <a:tr h="396866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2.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Complex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Simple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1100861"/>
                  </a:ext>
                </a:extLst>
              </a:tr>
              <a:tr h="396866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3.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/>
                        <a:t>Advanced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Basic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1749590"/>
                  </a:ext>
                </a:extLst>
              </a:tr>
              <a:tr h="396866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High Maintenance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Low Maintenance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7632240"/>
                  </a:ext>
                </a:extLst>
              </a:tr>
              <a:tr h="396866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5.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Power-consuming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Energy-efficient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6258259"/>
                  </a:ext>
                </a:extLst>
              </a:tr>
              <a:tr h="396866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6.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Precise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Less Precise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3984557"/>
                  </a:ext>
                </a:extLst>
              </a:tr>
            </a:tbl>
          </a:graphicData>
        </a:graphic>
      </p:graphicFrame>
      <p:sp>
        <p:nvSpPr>
          <p:cNvPr id="14" name="Oval 13" descr="Your startup LOGO">
            <a:extLst>
              <a:ext uri="{FF2B5EF4-FFF2-40B4-BE49-F238E27FC236}">
                <a16:creationId xmlns:a16="http://schemas.microsoft.com/office/drawing/2014/main" id="{E3F4E3CF-EA60-C998-2B9C-C4BBE9BFC931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1453"/>
            <a:ext cx="1170182" cy="69289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EEE08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12DD3A-4FAF-5387-3928-03070D15D59F}"/>
              </a:ext>
            </a:extLst>
          </p:cNvPr>
          <p:cNvSpPr/>
          <p:nvPr/>
        </p:nvSpPr>
        <p:spPr>
          <a:xfrm>
            <a:off x="6178891" y="1095375"/>
            <a:ext cx="5518128" cy="240677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A10EE1-39B4-720C-6C09-DB3E20DF358C}"/>
              </a:ext>
            </a:extLst>
          </p:cNvPr>
          <p:cNvSpPr txBox="1"/>
          <p:nvPr/>
        </p:nvSpPr>
        <p:spPr>
          <a:xfrm>
            <a:off x="6281551" y="1251203"/>
            <a:ext cx="54867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kumimoji="0" lang="en-US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ＭＳ Ｐゴシック" pitchFamily="1" charset="-128"/>
                <a:cs typeface="Arial" pitchFamily="34" charset="0"/>
              </a:rPr>
              <a:t>Potential impact: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b="1" dirty="0">
                <a:latin typeface="Arial" panose="020B0604020202020204" pitchFamily="34" charset="0"/>
              </a:rPr>
              <a:t> </a:t>
            </a:r>
            <a:r>
              <a:rPr lang="en-US" altLang="en-US" sz="1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Eco-Friendly: 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has no noise and very safe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lang="en-US" altLang="en-US" sz="18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Space Requirement: </a:t>
            </a:r>
            <a:r>
              <a:rPr lang="en-US" alt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When going for a moving system an additional space is Required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Initial Cost: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Need cost for initial setup for tracking System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Life </a:t>
            </a:r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pan: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is more reliable and long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-life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CC1A4CB-BBD0-C858-39AD-35F0416E7A87}"/>
              </a:ext>
            </a:extLst>
          </p:cNvPr>
          <p:cNvSpPr/>
          <p:nvPr/>
        </p:nvSpPr>
        <p:spPr>
          <a:xfrm>
            <a:off x="64008" y="3986784"/>
            <a:ext cx="5949101" cy="22314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marR="0" lvl="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 sz="1800" b="1" u="sng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Benefits:</a:t>
            </a:r>
            <a:endParaRPr lang="en-US" sz="1800" b="1" u="sng" dirty="0">
              <a:solidFill>
                <a:schemeClr val="bg2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Higher Energy Output: </a:t>
            </a:r>
            <a:r>
              <a:rPr lang="en-US" sz="18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Compare to Static Solar panels, Tracking system is more energy output</a:t>
            </a: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Maximum Return On Investment : 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When get more power and get more returns on that</a:t>
            </a:r>
            <a:endParaRPr lang="en-US" sz="1800" dirty="0">
              <a:solidFill>
                <a:prstClr val="black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marR="0" lvl="0" indent="-342900" algn="just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Improved Grid stability: 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Stability of main panel is maintained, when both side have equal weight</a:t>
            </a:r>
            <a:endParaRPr lang="en-US" sz="1800" dirty="0">
              <a:solidFill>
                <a:srgbClr val="00B05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7144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A9D3B-67D0-AD58-B876-6F027CA8B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0928" y="-173844"/>
            <a:ext cx="9339072" cy="934593"/>
          </a:xfrm>
        </p:spPr>
        <p:txBody>
          <a:bodyPr/>
          <a:lstStyle/>
          <a:p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FEASIBILITY AND VIABILITY</a:t>
            </a:r>
            <a:endParaRPr lang="en-IN" sz="3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E42175-2BE0-E40C-9F14-756545D67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@SIH Idea submission- Template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157DEF7-9E93-067F-518C-7C98838EE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7C3CE7-23F7-4828-823C-E0205DF2CF97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3E3811-42DE-0787-DDF4-850A15D289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492874"/>
            <a:ext cx="12191999" cy="365126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C50E8D2-B9D3-7446-BAC4-2C89998D2031}"/>
              </a:ext>
            </a:extLst>
          </p:cNvPr>
          <p:cNvSpPr txBox="1">
            <a:spLocks/>
          </p:cNvSpPr>
          <p:nvPr/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defTabSz="457200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TradeGothic" pitchFamily="1" charset="0"/>
                <a:ea typeface="ＭＳ Ｐゴシック" pitchFamily="1" charset="-128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9pPr>
          </a:lstStyle>
          <a:p>
            <a:pPr>
              <a:defRPr/>
            </a:pPr>
            <a:fld id="{677C3CE7-23F7-4828-823C-E0205DF2CF97}" type="slidenum">
              <a:rPr lang="en-US" b="1" smtClean="0">
                <a:solidFill>
                  <a:prstClr val="white"/>
                </a:solidFill>
              </a:rPr>
              <a:pPr>
                <a:defRPr/>
              </a:pPr>
              <a:t>5</a:t>
            </a:fld>
            <a:endParaRPr lang="en-US" b="1" dirty="0">
              <a:solidFill>
                <a:prstClr val="white"/>
              </a:solidFill>
            </a:endParaRPr>
          </a:p>
        </p:txBody>
      </p:sp>
      <p:sp>
        <p:nvSpPr>
          <p:cNvPr id="12" name="Footer Placeholder 6">
            <a:extLst>
              <a:ext uri="{FF2B5EF4-FFF2-40B4-BE49-F238E27FC236}">
                <a16:creationId xmlns:a16="http://schemas.microsoft.com/office/drawing/2014/main" id="{E2A0DE5C-BF38-10E0-A289-D7B686FC307C}"/>
              </a:ext>
            </a:extLst>
          </p:cNvPr>
          <p:cNvSpPr txBox="1">
            <a:spLocks/>
          </p:cNvSpPr>
          <p:nvPr/>
        </p:nvSpPr>
        <p:spPr>
          <a:xfrm>
            <a:off x="4648200" y="6607629"/>
            <a:ext cx="3204000" cy="1813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algn="ctr" defTabSz="457200" rtl="0" fontAlgn="auto">
              <a:spcBef>
                <a:spcPts val="0"/>
              </a:spcBef>
              <a:spcAft>
                <a:spcPts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TradeGothic"/>
                <a:ea typeface="+mn-ea"/>
                <a:cs typeface="+mn-cs"/>
              </a:defRPr>
            </a:lvl1pPr>
            <a:lvl2pPr marL="4572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2pPr>
            <a:lvl3pPr marL="9144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3pPr>
            <a:lvl4pPr marL="1371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4pPr>
            <a:lvl5pPr marL="18288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itchFamily="34" charset="0"/>
                <a:ea typeface="ＭＳ Ｐゴシック" pitchFamily="1" charset="-128"/>
                <a:cs typeface="+mn-cs"/>
              </a:defRPr>
            </a:lvl9pPr>
          </a:lstStyle>
          <a:p>
            <a:pPr>
              <a:defRPr/>
            </a:pPr>
            <a:r>
              <a:rPr lang="en-US" dirty="0">
                <a:solidFill>
                  <a:prstClr val="white"/>
                </a:solidFill>
              </a:rPr>
              <a:t>@SIH Idea submission- Template</a:t>
            </a:r>
          </a:p>
        </p:txBody>
      </p:sp>
      <p:pic>
        <p:nvPicPr>
          <p:cNvPr id="13" name="Google Shape;93;p2">
            <a:extLst>
              <a:ext uri="{FF2B5EF4-FFF2-40B4-BE49-F238E27FC236}">
                <a16:creationId xmlns:a16="http://schemas.microsoft.com/office/drawing/2014/main" id="{9CA23BF7-56B8-068E-3DC3-99034AC91BF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911228" y="12167"/>
            <a:ext cx="2246575" cy="77409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Oval 9" descr="Your startup LOGO">
            <a:extLst>
              <a:ext uri="{FF2B5EF4-FFF2-40B4-BE49-F238E27FC236}">
                <a16:creationId xmlns:a16="http://schemas.microsoft.com/office/drawing/2014/main" id="{B3E2FF4E-D983-B98E-629D-A20BE950FEBD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47356"/>
            <a:ext cx="1170182" cy="616615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EEE08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5340400-F97A-0EE9-18F3-F799A5BBF8FF}"/>
              </a:ext>
            </a:extLst>
          </p:cNvPr>
          <p:cNvSpPr/>
          <p:nvPr/>
        </p:nvSpPr>
        <p:spPr>
          <a:xfrm>
            <a:off x="137542" y="4387395"/>
            <a:ext cx="5958458" cy="196895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BB0D85-CC32-7F91-66E7-7EF085B860E7}"/>
              </a:ext>
            </a:extLst>
          </p:cNvPr>
          <p:cNvSpPr/>
          <p:nvPr/>
        </p:nvSpPr>
        <p:spPr>
          <a:xfrm>
            <a:off x="6163160" y="880047"/>
            <a:ext cx="5877134" cy="14231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669489-572D-A874-524D-9457A2AA7A12}"/>
              </a:ext>
            </a:extLst>
          </p:cNvPr>
          <p:cNvSpPr txBox="1"/>
          <p:nvPr/>
        </p:nvSpPr>
        <p:spPr>
          <a:xfrm>
            <a:off x="6135069" y="967733"/>
            <a:ext cx="60635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VIABILITY: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only occasional checks to ensure smooth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Designed to withstand outdoor conditions for long-term use.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Reduces reliance on external power, making it sustainable.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A0E0DE4-A9D8-E08F-94C6-CFA0775E66D6}"/>
              </a:ext>
            </a:extLst>
          </p:cNvPr>
          <p:cNvSpPr/>
          <p:nvPr/>
        </p:nvSpPr>
        <p:spPr>
          <a:xfrm>
            <a:off x="151706" y="875503"/>
            <a:ext cx="5958459" cy="143038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E037AC8-9F9C-3DA6-0686-012504B3F539}"/>
              </a:ext>
            </a:extLst>
          </p:cNvPr>
          <p:cNvSpPr txBox="1"/>
          <p:nvPr/>
        </p:nvSpPr>
        <p:spPr>
          <a:xfrm>
            <a:off x="227504" y="4554276"/>
            <a:ext cx="58684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 fontAlgn="base">
              <a:spcBef>
                <a:spcPts val="0"/>
              </a:spcBef>
              <a:spcAft>
                <a:spcPts val="0"/>
              </a:spcAft>
            </a:pPr>
            <a:r>
              <a:rPr lang="en-US" sz="1800" b="1" u="sng" kern="1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STRATEGIES FOR OVERCOMING THE CHALLENGES:</a:t>
            </a:r>
          </a:p>
          <a:p>
            <a:pPr marL="285750" indent="-285750"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Frequent inspections to ensure the system stays accurate.</a:t>
            </a:r>
          </a:p>
          <a:p>
            <a:pPr marL="285750" indent="-285750"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Easily upgradeable parts to improve efficiency over time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replace individual parts without redoing the entire setup.</a:t>
            </a:r>
          </a:p>
          <a:p>
            <a:endParaRPr lang="en-IN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7C80E6D-F057-AB2B-727A-074609BF6A2F}"/>
              </a:ext>
            </a:extLst>
          </p:cNvPr>
          <p:cNvSpPr/>
          <p:nvPr/>
        </p:nvSpPr>
        <p:spPr>
          <a:xfrm>
            <a:off x="160345" y="2402670"/>
            <a:ext cx="5935655" cy="191566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803DD90-40B9-A5EF-11C0-94899D04DD07}"/>
              </a:ext>
            </a:extLst>
          </p:cNvPr>
          <p:cNvSpPr txBox="1"/>
          <p:nvPr/>
        </p:nvSpPr>
        <p:spPr>
          <a:xfrm>
            <a:off x="137542" y="2491224"/>
            <a:ext cx="61535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POTENTIAL CHALLENGES AND RISKS: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not track the sun effectively in very low light or cloudy conditions.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Requires proper setup for optimal functioning, which may take time.</a:t>
            </a:r>
            <a:endParaRPr lang="en-US" sz="18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Extreme weather conditions may affect its performance.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9B4817A-3891-8E21-305A-10B38EF609C7}"/>
              </a:ext>
            </a:extLst>
          </p:cNvPr>
          <p:cNvSpPr txBox="1"/>
          <p:nvPr/>
        </p:nvSpPr>
        <p:spPr>
          <a:xfrm>
            <a:off x="192579" y="975006"/>
            <a:ext cx="5923534" cy="120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FEASIBILITY: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Uses simple materials, making it budget-friendly to build.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set up quickly with minimal technical knowledge.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Can be expanded or adjusted for larger solar setups</a:t>
            </a:r>
            <a:r>
              <a:rPr lang="en-US" dirty="0"/>
              <a:t>.</a:t>
            </a:r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9CC84E4B-2435-C5C8-F37E-18EF7FA021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2882662"/>
              </p:ext>
            </p:extLst>
          </p:nvPr>
        </p:nvGraphicFramePr>
        <p:xfrm>
          <a:off x="6163161" y="2329581"/>
          <a:ext cx="5891298" cy="411480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2968391">
                  <a:extLst>
                    <a:ext uri="{9D8B030D-6E8A-4147-A177-3AD203B41FA5}">
                      <a16:colId xmlns:a16="http://schemas.microsoft.com/office/drawing/2014/main" val="2071927784"/>
                    </a:ext>
                  </a:extLst>
                </a:gridCol>
                <a:gridCol w="2922907">
                  <a:extLst>
                    <a:ext uri="{9D8B030D-6E8A-4147-A177-3AD203B41FA5}">
                      <a16:colId xmlns:a16="http://schemas.microsoft.com/office/drawing/2014/main" val="298182134"/>
                    </a:ext>
                  </a:extLst>
                </a:gridCol>
              </a:tblGrid>
              <a:tr h="622949">
                <a:tc>
                  <a:txBody>
                    <a:bodyPr/>
                    <a:lstStyle/>
                    <a:p>
                      <a:r>
                        <a:rPr lang="en-US" dirty="0"/>
                        <a:t>Conventional Solar Tracking System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Proposed Solar tracking system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3017860"/>
                  </a:ext>
                </a:extLst>
              </a:tr>
              <a:tr h="355971">
                <a:tc>
                  <a:txBody>
                    <a:bodyPr/>
                    <a:lstStyle/>
                    <a:p>
                      <a:r>
                        <a:rPr lang="en-US" dirty="0"/>
                        <a:t>High initial Cost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Comparatively Low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9470497"/>
                  </a:ext>
                </a:extLst>
              </a:tr>
              <a:tr h="889927">
                <a:tc>
                  <a:txBody>
                    <a:bodyPr/>
                    <a:lstStyle/>
                    <a:p>
                      <a:r>
                        <a:rPr lang="en-US" dirty="0"/>
                        <a:t>It consist of sensors, timers and works upon real-time data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 consist of solar panels </a:t>
                      </a:r>
                    </a:p>
                    <a:p>
                      <a:r>
                        <a:rPr lang="en-US" dirty="0"/>
                        <a:t>For real-time sun direction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015958"/>
                  </a:ext>
                </a:extLst>
              </a:tr>
              <a:tr h="622949">
                <a:tc>
                  <a:txBody>
                    <a:bodyPr/>
                    <a:lstStyle/>
                    <a:p>
                      <a:r>
                        <a:rPr lang="en-US" dirty="0"/>
                        <a:t>It depends temperature</a:t>
                      </a:r>
                    </a:p>
                    <a:p>
                      <a:r>
                        <a:rPr lang="en-US" dirty="0"/>
                        <a:t>and weather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It depends on Sunlight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1192066"/>
                  </a:ext>
                </a:extLst>
              </a:tr>
              <a:tr h="889927">
                <a:tc>
                  <a:txBody>
                    <a:bodyPr/>
                    <a:lstStyle/>
                    <a:p>
                      <a:r>
                        <a:rPr lang="en-US" dirty="0"/>
                        <a:t>Suitable For ON-Grid system</a:t>
                      </a:r>
                    </a:p>
                    <a:p>
                      <a:r>
                        <a:rPr lang="en-US" dirty="0"/>
                        <a:t>(Need Continues Power supply) 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Suitable For OFF-Grid system</a:t>
                      </a:r>
                    </a:p>
                    <a:p>
                      <a:r>
                        <a:rPr lang="en-US" dirty="0"/>
                        <a:t>(Doesn’t need continuous and Additional power supply)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1876709"/>
                  </a:ext>
                </a:extLst>
              </a:tr>
              <a:tr h="62294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Cost:-5000IND/W-DC</a:t>
                      </a:r>
                      <a:endParaRPr lang="en-IN" dirty="0"/>
                    </a:p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Cost:-3500IND/W-DC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8072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8396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D4F69D3-EEB0-4C4C-9434-B9960FB585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6354762"/>
            <a:ext cx="12191999" cy="503238"/>
          </a:xfrm>
          <a:prstGeom prst="rect">
            <a:avLst/>
          </a:prstGeom>
          <a:solidFill>
            <a:srgbClr val="0070C0"/>
          </a:solidFill>
          <a:ln w="9525">
            <a:noFill/>
            <a:miter lim="800000"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C0504D">
                  <a:lumMod val="75000"/>
                </a:srgbClr>
              </a:solidFill>
              <a:effectLst/>
              <a:uLnTx/>
              <a:uFillTx/>
              <a:latin typeface="Calibri"/>
              <a:ea typeface="ＭＳ Ｐゴシック" pitchFamily="1" charset="-128"/>
              <a:cs typeface="+mn-cs"/>
            </a:endParaRPr>
          </a:p>
        </p:txBody>
      </p:sp>
      <p:sp>
        <p:nvSpPr>
          <p:cNvPr id="1740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3600" b="1" dirty="0">
                <a:latin typeface="Times New Roman" panose="02020603050405020304" pitchFamily="18" charset="0"/>
                <a:ea typeface="ＭＳ Ｐゴシック" pitchFamily="1" charset="-128"/>
                <a:cs typeface="Times New Roman" panose="02020603050405020304" pitchFamily="18" charset="0"/>
              </a:rPr>
              <a:t>RESEARCH  AND REFERENCES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77C3CE7-23F7-4828-823C-E0205DF2CF97}" type="slidenum"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 pitchFamily="1" charset="0"/>
                <a:ea typeface="ＭＳ Ｐゴシック" pitchFamily="1" charset="-128"/>
                <a:cs typeface="+mn-cs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 pitchFamily="1" charset="0"/>
              <a:ea typeface="ＭＳ Ｐゴシック" pitchFamily="1" charset="-128"/>
              <a:cs typeface="+mn-cs"/>
            </a:endParaRPr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>
          <a:xfrm>
            <a:off x="4648200" y="6356353"/>
            <a:ext cx="3204000" cy="365125"/>
          </a:xfr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TradeGothic"/>
                <a:ea typeface="+mn-ea"/>
                <a:cs typeface="+mn-cs"/>
              </a:rPr>
              <a:t>@SIH Idea submission- Template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radeGothic"/>
              <a:ea typeface="+mn-ea"/>
              <a:cs typeface="+mn-cs"/>
            </a:endParaRPr>
          </a:p>
        </p:txBody>
      </p:sp>
      <p:pic>
        <p:nvPicPr>
          <p:cNvPr id="8" name="Google Shape;93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803911" y="81376"/>
            <a:ext cx="2246575" cy="11490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E72640-C9E6-7BFE-701A-E55368CF8438}"/>
              </a:ext>
            </a:extLst>
          </p:cNvPr>
          <p:cNvSpPr txBox="1"/>
          <p:nvPr/>
        </p:nvSpPr>
        <p:spPr>
          <a:xfrm>
            <a:off x="293914" y="1482841"/>
            <a:ext cx="114104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Chetan Singh Solanki (2015). “Solar Photovoltaics- Fundamentals, Technologies and Applications”. Department of Energy Science and Engineering,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IIT,Bombay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Guiha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Li,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Runsheng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Tanf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Hao Zhong (2011). “Optical Performance of Horizontal Single-Axis Tracked Solar Panels”, Solar Energy Research Institute Yunnan Normal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University,China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. </a:t>
            </a:r>
            <a:endParaRPr lang="en-US" dirty="0"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Gama M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Dousoky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Abou-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Hashema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M ELSAYED, Masahito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Shoyama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(2011).“Maximizing Energy Efficiency In Single Axis Solar Tracker Photovoltaic Panels”. 8th International Conference on Power Electronic-ECCE Asia.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Rizk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J. and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Chaiko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Y (2008). “Solar Tracking System: More Efficient Use of Solar Panels”, World Academy of Science, Engineering and Technology.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Imam Abadi, Adi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Soeprijanto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, Ali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Musyafa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(2015). “Design of Single Axis Tracking System at Photovoltaic Panel Using Fuzzy Logic Controller”, Department of Engineering Physics and Electrical Engineering,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Sepuluh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Nopember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Institute of Technology, Surabaya.</a:t>
            </a:r>
            <a:endParaRPr lang="en-IN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ln w="0"/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Oval 3" descr="Your startup LOGO">
            <a:extLst>
              <a:ext uri="{FF2B5EF4-FFF2-40B4-BE49-F238E27FC236}">
                <a16:creationId xmlns:a16="http://schemas.microsoft.com/office/drawing/2014/main" id="{6EC2A3BB-E56B-8931-6C4C-7C1BB9E6426A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/>
          <p:nvPr/>
        </p:nvSpPr>
        <p:spPr>
          <a:xfrm>
            <a:off x="141514" y="101453"/>
            <a:ext cx="1170182" cy="692898"/>
          </a:xfrm>
          <a:prstGeom prst="ellipse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dirty="0"/>
              <a:t>EEE08</a:t>
            </a:r>
          </a:p>
        </p:txBody>
      </p:sp>
    </p:spTree>
    <p:extLst>
      <p:ext uri="{BB962C8B-B14F-4D97-AF65-F5344CB8AC3E}">
        <p14:creationId xmlns:p14="http://schemas.microsoft.com/office/powerpoint/2010/main" val="3916788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dk1"/>
          </a:solidFill>
          <a:headEnd type="none" w="med" len="med"/>
          <a:tailEnd type="arrow" w="med" len="med"/>
        </a:ln>
      </a:spPr>
      <a:bodyPr/>
      <a:lstStyle/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9019</TotalTime>
  <Words>814</Words>
  <Application>Microsoft Office PowerPoint</Application>
  <PresentationFormat>Widescreen</PresentationFormat>
  <Paragraphs>139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ＭＳ Ｐゴシック</vt:lpstr>
      <vt:lpstr>Arial</vt:lpstr>
      <vt:lpstr>Calibri</vt:lpstr>
      <vt:lpstr>Garamond</vt:lpstr>
      <vt:lpstr>Times New Roman</vt:lpstr>
      <vt:lpstr>TradeGothic</vt:lpstr>
      <vt:lpstr>Office Theme</vt:lpstr>
      <vt:lpstr>SMART INDIA HACKATHON 2024</vt:lpstr>
      <vt:lpstr> IDEA TITLE</vt:lpstr>
      <vt:lpstr>TECHNICAL APPROACH</vt:lpstr>
      <vt:lpstr>IMPACT AND BENEFITS</vt:lpstr>
      <vt:lpstr>FEASIBILITY AND VIABILITY</vt:lpstr>
      <vt:lpstr>RESEARCH  AND REFERENCES</vt:lpstr>
    </vt:vector>
  </TitlesOfParts>
  <Manager/>
  <Company>Crowdfunder, Inc.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Pitch Deck Template</dc:title>
  <dc:subject/>
  <dc:creator>Crowdfunder</dc:creator>
  <cp:keywords/>
  <dc:description/>
  <cp:lastModifiedBy>Lokesh Saravanan</cp:lastModifiedBy>
  <cp:revision>168</cp:revision>
  <dcterms:created xsi:type="dcterms:W3CDTF">2013-12-12T18:46:50Z</dcterms:created>
  <dcterms:modified xsi:type="dcterms:W3CDTF">2025-01-07T16:50:05Z</dcterms:modified>
  <cp:category/>
</cp:coreProperties>
</file>

<file path=docProps/thumbnail.jpeg>
</file>